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60" r:id="rId4"/>
    <p:sldId id="261" r:id="rId6"/>
    <p:sldId id="271" r:id="rId7"/>
    <p:sldId id="272" r:id="rId8"/>
    <p:sldId id="273" r:id="rId9"/>
    <p:sldId id="277" r:id="rId10"/>
    <p:sldId id="268"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9220"/>
    <a:srgbClr val="F1990D"/>
    <a:srgbClr val="00BAC6"/>
    <a:srgbClr val="005D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E6FDB6-6D2B-46C1-9FA1-D82906A37C3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8E374D-6E28-41D4-B529-E46F9BB5955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E6FDB6-6D2B-46C1-9FA1-D82906A37C3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91.xml"/><Relationship Id="rId8" Type="http://schemas.openxmlformats.org/officeDocument/2006/relationships/tags" Target="../tags/tag90.xml"/><Relationship Id="rId7" Type="http://schemas.openxmlformats.org/officeDocument/2006/relationships/tags" Target="../tags/tag89.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0" Type="http://schemas.openxmlformats.org/officeDocument/2006/relationships/tags" Target="../tags/tag9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106.xml"/><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4" Type="http://schemas.openxmlformats.org/officeDocument/2006/relationships/tags" Target="../tags/tag111.xml"/><Relationship Id="rId13" Type="http://schemas.openxmlformats.org/officeDocument/2006/relationships/tags" Target="../tags/tag110.xml"/><Relationship Id="rId12" Type="http://schemas.openxmlformats.org/officeDocument/2006/relationships/tags" Target="../tags/tag109.xml"/><Relationship Id="rId11" Type="http://schemas.openxmlformats.org/officeDocument/2006/relationships/tags" Target="../tags/tag108.xml"/><Relationship Id="rId10" Type="http://schemas.openxmlformats.org/officeDocument/2006/relationships/tags" Target="../tags/tag107.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119.xml"/><Relationship Id="rId8" Type="http://schemas.openxmlformats.org/officeDocument/2006/relationships/tags" Target="../tags/tag118.xml"/><Relationship Id="rId7" Type="http://schemas.openxmlformats.org/officeDocument/2006/relationships/tags" Target="../tags/tag117.xml"/><Relationship Id="rId6" Type="http://schemas.openxmlformats.org/officeDocument/2006/relationships/tags" Target="../tags/tag116.xml"/><Relationship Id="rId5" Type="http://schemas.openxmlformats.org/officeDocument/2006/relationships/tags" Target="../tags/tag115.xml"/><Relationship Id="rId4" Type="http://schemas.openxmlformats.org/officeDocument/2006/relationships/tags" Target="../tags/tag114.xml"/><Relationship Id="rId3" Type="http://schemas.openxmlformats.org/officeDocument/2006/relationships/tags" Target="../tags/tag113.xml"/><Relationship Id="rId2" Type="http://schemas.openxmlformats.org/officeDocument/2006/relationships/tags" Target="../tags/tag112.xml"/><Relationship Id="rId11" Type="http://schemas.openxmlformats.org/officeDocument/2006/relationships/tags" Target="../tags/tag121.xml"/><Relationship Id="rId10" Type="http://schemas.openxmlformats.org/officeDocument/2006/relationships/tags" Target="../tags/tag120.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29.xml"/><Relationship Id="rId8" Type="http://schemas.openxmlformats.org/officeDocument/2006/relationships/tags" Target="../tags/tag128.xml"/><Relationship Id="rId7" Type="http://schemas.openxmlformats.org/officeDocument/2006/relationships/tags" Target="../tags/tag127.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tags" Target="../tags/tag124.xml"/><Relationship Id="rId3" Type="http://schemas.openxmlformats.org/officeDocument/2006/relationships/tags" Target="../tags/tag123.xml"/><Relationship Id="rId2" Type="http://schemas.openxmlformats.org/officeDocument/2006/relationships/tags" Target="../tags/tag122.xml"/><Relationship Id="rId12" Type="http://schemas.openxmlformats.org/officeDocument/2006/relationships/tags" Target="../tags/tag132.xml"/><Relationship Id="rId11" Type="http://schemas.openxmlformats.org/officeDocument/2006/relationships/tags" Target="../tags/tag131.xml"/><Relationship Id="rId10" Type="http://schemas.openxmlformats.org/officeDocument/2006/relationships/tags" Target="../tags/tag130.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51.xml"/><Relationship Id="rId8" Type="http://schemas.openxmlformats.org/officeDocument/2006/relationships/tags" Target="../tags/tag150.xml"/><Relationship Id="rId7" Type="http://schemas.openxmlformats.org/officeDocument/2006/relationships/tags" Target="../tags/tag149.xml"/><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tags" Target="../tags/tag146.xml"/><Relationship Id="rId3" Type="http://schemas.openxmlformats.org/officeDocument/2006/relationships/tags" Target="../tags/tag145.xml"/><Relationship Id="rId2" Type="http://schemas.openxmlformats.org/officeDocument/2006/relationships/tags" Target="../tags/tag144.xml"/><Relationship Id="rId14" Type="http://schemas.openxmlformats.org/officeDocument/2006/relationships/tags" Target="../tags/tag156.xml"/><Relationship Id="rId13" Type="http://schemas.openxmlformats.org/officeDocument/2006/relationships/tags" Target="../tags/tag155.xml"/><Relationship Id="rId12" Type="http://schemas.openxmlformats.org/officeDocument/2006/relationships/tags" Target="../tags/tag154.xml"/><Relationship Id="rId11" Type="http://schemas.openxmlformats.org/officeDocument/2006/relationships/tags" Target="../tags/tag153.xml"/><Relationship Id="rId10" Type="http://schemas.openxmlformats.org/officeDocument/2006/relationships/tags" Target="../tags/tag152.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64.xml"/><Relationship Id="rId8" Type="http://schemas.openxmlformats.org/officeDocument/2006/relationships/tags" Target="../tags/tag163.xml"/><Relationship Id="rId7" Type="http://schemas.openxmlformats.org/officeDocument/2006/relationships/tags" Target="../tags/tag162.xml"/><Relationship Id="rId6" Type="http://schemas.openxmlformats.org/officeDocument/2006/relationships/tags" Target="../tags/tag161.xml"/><Relationship Id="rId5" Type="http://schemas.openxmlformats.org/officeDocument/2006/relationships/tags" Target="../tags/tag160.xml"/><Relationship Id="rId4" Type="http://schemas.openxmlformats.org/officeDocument/2006/relationships/tags" Target="../tags/tag159.xml"/><Relationship Id="rId3" Type="http://schemas.openxmlformats.org/officeDocument/2006/relationships/tags" Target="../tags/tag158.xml"/><Relationship Id="rId2" Type="http://schemas.openxmlformats.org/officeDocument/2006/relationships/tags" Target="../tags/tag157.xml"/><Relationship Id="rId10" Type="http://schemas.openxmlformats.org/officeDocument/2006/relationships/tags" Target="../tags/tag165.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168.xml"/><Relationship Id="rId3" Type="http://schemas.openxmlformats.org/officeDocument/2006/relationships/tags" Target="../tags/tag167.xml"/><Relationship Id="rId2" Type="http://schemas.openxmlformats.org/officeDocument/2006/relationships/tags" Target="../tags/tag166.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76.xml"/><Relationship Id="rId8" Type="http://schemas.openxmlformats.org/officeDocument/2006/relationships/tags" Target="../tags/tag175.xml"/><Relationship Id="rId7" Type="http://schemas.openxmlformats.org/officeDocument/2006/relationships/tags" Target="../tags/tag174.xml"/><Relationship Id="rId6" Type="http://schemas.openxmlformats.org/officeDocument/2006/relationships/tags" Target="../tags/tag173.xml"/><Relationship Id="rId5" Type="http://schemas.openxmlformats.org/officeDocument/2006/relationships/tags" Target="../tags/tag172.xml"/><Relationship Id="rId4" Type="http://schemas.openxmlformats.org/officeDocument/2006/relationships/tags" Target="../tags/tag171.xml"/><Relationship Id="rId3" Type="http://schemas.openxmlformats.org/officeDocument/2006/relationships/tags" Target="../tags/tag170.xml"/><Relationship Id="rId2" Type="http://schemas.openxmlformats.org/officeDocument/2006/relationships/tags" Target="../tags/tag169.xml"/><Relationship Id="rId12" Type="http://schemas.openxmlformats.org/officeDocument/2006/relationships/tags" Target="../tags/tag179.xml"/><Relationship Id="rId11" Type="http://schemas.openxmlformats.org/officeDocument/2006/relationships/tags" Target="../tags/tag178.xml"/><Relationship Id="rId10" Type="http://schemas.openxmlformats.org/officeDocument/2006/relationships/tags" Target="../tags/tag177.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21.xml"/><Relationship Id="rId8" Type="http://schemas.openxmlformats.org/officeDocument/2006/relationships/tags" Target="../tags/tag20.xml"/><Relationship Id="rId7" Type="http://schemas.openxmlformats.org/officeDocument/2006/relationships/tags" Target="../tags/tag19.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1" Type="http://schemas.openxmlformats.org/officeDocument/2006/relationships/tags" Target="../tags/tag23.xml"/><Relationship Id="rId10" Type="http://schemas.openxmlformats.org/officeDocument/2006/relationships/tags" Target="../tags/tag22.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87.xml"/><Relationship Id="rId8" Type="http://schemas.openxmlformats.org/officeDocument/2006/relationships/tags" Target="../tags/tag186.xml"/><Relationship Id="rId7" Type="http://schemas.openxmlformats.org/officeDocument/2006/relationships/tags" Target="../tags/tag185.xml"/><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 Id="rId3" Type="http://schemas.openxmlformats.org/officeDocument/2006/relationships/tags" Target="../tags/tag181.xml"/><Relationship Id="rId2" Type="http://schemas.openxmlformats.org/officeDocument/2006/relationships/tags" Target="../tags/tag180.xml"/><Relationship Id="rId12" Type="http://schemas.openxmlformats.org/officeDocument/2006/relationships/tags" Target="../tags/tag190.xml"/><Relationship Id="rId11" Type="http://schemas.openxmlformats.org/officeDocument/2006/relationships/tags" Target="../tags/tag189.xml"/><Relationship Id="rId10" Type="http://schemas.openxmlformats.org/officeDocument/2006/relationships/tags" Target="../tags/tag18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98.xml"/><Relationship Id="rId8" Type="http://schemas.openxmlformats.org/officeDocument/2006/relationships/tags" Target="../tags/tag197.xml"/><Relationship Id="rId7" Type="http://schemas.openxmlformats.org/officeDocument/2006/relationships/tags" Target="../tags/tag196.xml"/><Relationship Id="rId6" Type="http://schemas.openxmlformats.org/officeDocument/2006/relationships/tags" Target="../tags/tag195.xml"/><Relationship Id="rId5" Type="http://schemas.openxmlformats.org/officeDocument/2006/relationships/tags" Target="../tags/tag194.xml"/><Relationship Id="rId4" Type="http://schemas.openxmlformats.org/officeDocument/2006/relationships/tags" Target="../tags/tag193.xml"/><Relationship Id="rId3" Type="http://schemas.openxmlformats.org/officeDocument/2006/relationships/tags" Target="../tags/tag192.xml"/><Relationship Id="rId2" Type="http://schemas.openxmlformats.org/officeDocument/2006/relationships/tags" Target="../tags/tag191.xml"/><Relationship Id="rId11" Type="http://schemas.openxmlformats.org/officeDocument/2006/relationships/tags" Target="../tags/tag200.xml"/><Relationship Id="rId10" Type="http://schemas.openxmlformats.org/officeDocument/2006/relationships/tags" Target="../tags/tag19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218.xml"/><Relationship Id="rId8" Type="http://schemas.openxmlformats.org/officeDocument/2006/relationships/tags" Target="../tags/tag217.xml"/><Relationship Id="rId7" Type="http://schemas.openxmlformats.org/officeDocument/2006/relationships/tags" Target="../tags/tag216.xml"/><Relationship Id="rId6" Type="http://schemas.openxmlformats.org/officeDocument/2006/relationships/tags" Target="../tags/tag215.xml"/><Relationship Id="rId5" Type="http://schemas.openxmlformats.org/officeDocument/2006/relationships/tags" Target="../tags/tag214.xml"/><Relationship Id="rId4" Type="http://schemas.openxmlformats.org/officeDocument/2006/relationships/tags" Target="../tags/tag213.xml"/><Relationship Id="rId3" Type="http://schemas.openxmlformats.org/officeDocument/2006/relationships/tags" Target="../tags/tag212.xml"/><Relationship Id="rId2" Type="http://schemas.openxmlformats.org/officeDocument/2006/relationships/tags" Target="../tags/tag211.xml"/><Relationship Id="rId10" Type="http://schemas.openxmlformats.org/officeDocument/2006/relationships/tags" Target="../tags/tag219.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227.xml"/><Relationship Id="rId8" Type="http://schemas.openxmlformats.org/officeDocument/2006/relationships/tags" Target="../tags/tag226.xml"/><Relationship Id="rId7" Type="http://schemas.openxmlformats.org/officeDocument/2006/relationships/tags" Target="../tags/tag225.xml"/><Relationship Id="rId6" Type="http://schemas.openxmlformats.org/officeDocument/2006/relationships/tags" Target="../tags/tag224.xml"/><Relationship Id="rId5" Type="http://schemas.openxmlformats.org/officeDocument/2006/relationships/tags" Target="../tags/tag223.xml"/><Relationship Id="rId4" Type="http://schemas.openxmlformats.org/officeDocument/2006/relationships/tags" Target="../tags/tag222.xml"/><Relationship Id="rId3" Type="http://schemas.openxmlformats.org/officeDocument/2006/relationships/tags" Target="../tags/tag221.xml"/><Relationship Id="rId2" Type="http://schemas.openxmlformats.org/officeDocument/2006/relationships/tags" Target="../tags/tag220.xml"/><Relationship Id="rId12" Type="http://schemas.openxmlformats.org/officeDocument/2006/relationships/tags" Target="../tags/tag230.xml"/><Relationship Id="rId11" Type="http://schemas.openxmlformats.org/officeDocument/2006/relationships/tags" Target="../tags/tag229.xml"/><Relationship Id="rId10" Type="http://schemas.openxmlformats.org/officeDocument/2006/relationships/tags" Target="../tags/tag228.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238.xml"/><Relationship Id="rId8" Type="http://schemas.openxmlformats.org/officeDocument/2006/relationships/tags" Target="../tags/tag237.xml"/><Relationship Id="rId7" Type="http://schemas.openxmlformats.org/officeDocument/2006/relationships/tags" Target="../tags/tag236.xml"/><Relationship Id="rId6" Type="http://schemas.openxmlformats.org/officeDocument/2006/relationships/tags" Target="../tags/tag235.xml"/><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3" Type="http://schemas.openxmlformats.org/officeDocument/2006/relationships/tags" Target="../tags/tag242.xml"/><Relationship Id="rId12" Type="http://schemas.openxmlformats.org/officeDocument/2006/relationships/tags" Target="../tags/tag241.xml"/><Relationship Id="rId11" Type="http://schemas.openxmlformats.org/officeDocument/2006/relationships/tags" Target="../tags/tag240.xml"/><Relationship Id="rId10" Type="http://schemas.openxmlformats.org/officeDocument/2006/relationships/tags" Target="../tags/tag23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250.xml"/><Relationship Id="rId8" Type="http://schemas.openxmlformats.org/officeDocument/2006/relationships/tags" Target="../tags/tag249.xml"/><Relationship Id="rId7" Type="http://schemas.openxmlformats.org/officeDocument/2006/relationships/tags" Target="../tags/tag248.xml"/><Relationship Id="rId6" Type="http://schemas.openxmlformats.org/officeDocument/2006/relationships/tags" Target="../tags/tag247.xml"/><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3" Type="http://schemas.openxmlformats.org/officeDocument/2006/relationships/tags" Target="../tags/tag254.xml"/><Relationship Id="rId12" Type="http://schemas.openxmlformats.org/officeDocument/2006/relationships/tags" Target="../tags/tag253.xml"/><Relationship Id="rId11" Type="http://schemas.openxmlformats.org/officeDocument/2006/relationships/tags" Target="../tags/tag252.xml"/><Relationship Id="rId10" Type="http://schemas.openxmlformats.org/officeDocument/2006/relationships/tags" Target="../tags/tag251.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262.xml"/><Relationship Id="rId8" Type="http://schemas.openxmlformats.org/officeDocument/2006/relationships/tags" Target="../tags/tag261.xml"/><Relationship Id="rId7" Type="http://schemas.openxmlformats.org/officeDocument/2006/relationships/tags" Target="../tags/tag260.xml"/><Relationship Id="rId6" Type="http://schemas.openxmlformats.org/officeDocument/2006/relationships/tags" Target="../tags/tag259.xml"/><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3" Type="http://schemas.openxmlformats.org/officeDocument/2006/relationships/tags" Target="../tags/tag266.xml"/><Relationship Id="rId12" Type="http://schemas.openxmlformats.org/officeDocument/2006/relationships/tags" Target="../tags/tag265.xml"/><Relationship Id="rId11" Type="http://schemas.openxmlformats.org/officeDocument/2006/relationships/tags" Target="../tags/tag264.xml"/><Relationship Id="rId10" Type="http://schemas.openxmlformats.org/officeDocument/2006/relationships/tags" Target="../tags/tag263.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274.xml"/><Relationship Id="rId8" Type="http://schemas.openxmlformats.org/officeDocument/2006/relationships/tags" Target="../tags/tag273.xml"/><Relationship Id="rId7" Type="http://schemas.openxmlformats.org/officeDocument/2006/relationships/tags" Target="../tags/tag272.xml"/><Relationship Id="rId6" Type="http://schemas.openxmlformats.org/officeDocument/2006/relationships/tags" Target="../tags/tag271.xml"/><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5" Type="http://schemas.openxmlformats.org/officeDocument/2006/relationships/tags" Target="../tags/tag280.xml"/><Relationship Id="rId14" Type="http://schemas.openxmlformats.org/officeDocument/2006/relationships/tags" Target="../tags/tag279.xml"/><Relationship Id="rId13" Type="http://schemas.openxmlformats.org/officeDocument/2006/relationships/tags" Target="../tags/tag278.xml"/><Relationship Id="rId12" Type="http://schemas.openxmlformats.org/officeDocument/2006/relationships/tags" Target="../tags/tag277.xml"/><Relationship Id="rId11" Type="http://schemas.openxmlformats.org/officeDocument/2006/relationships/tags" Target="../tags/tag276.xml"/><Relationship Id="rId10" Type="http://schemas.openxmlformats.org/officeDocument/2006/relationships/tags" Target="../tags/tag275.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288.xml"/><Relationship Id="rId8" Type="http://schemas.openxmlformats.org/officeDocument/2006/relationships/tags" Target="../tags/tag287.xml"/><Relationship Id="rId7" Type="http://schemas.openxmlformats.org/officeDocument/2006/relationships/tags" Target="../tags/tag286.xml"/><Relationship Id="rId6" Type="http://schemas.openxmlformats.org/officeDocument/2006/relationships/tags" Target="../tags/tag285.xml"/><Relationship Id="rId5" Type="http://schemas.openxmlformats.org/officeDocument/2006/relationships/tags" Target="../tags/tag284.xml"/><Relationship Id="rId4" Type="http://schemas.openxmlformats.org/officeDocument/2006/relationships/tags" Target="../tags/tag283.xml"/><Relationship Id="rId3" Type="http://schemas.openxmlformats.org/officeDocument/2006/relationships/tags" Target="../tags/tag282.xml"/><Relationship Id="rId2" Type="http://schemas.openxmlformats.org/officeDocument/2006/relationships/tags" Target="../tags/tag281.xml"/><Relationship Id="rId12" Type="http://schemas.openxmlformats.org/officeDocument/2006/relationships/tags" Target="../tags/tag291.xml"/><Relationship Id="rId11" Type="http://schemas.openxmlformats.org/officeDocument/2006/relationships/tags" Target="../tags/tag290.xml"/><Relationship Id="rId10" Type="http://schemas.openxmlformats.org/officeDocument/2006/relationships/tags" Target="../tags/tag28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tags" Target="../tags/tag2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41.xml"/><Relationship Id="rId8" Type="http://schemas.openxmlformats.org/officeDocument/2006/relationships/tags" Target="../tags/tag40.xml"/><Relationship Id="rId7" Type="http://schemas.openxmlformats.org/officeDocument/2006/relationships/tags" Target="../tags/tag39.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49.xml"/><Relationship Id="rId8" Type="http://schemas.openxmlformats.org/officeDocument/2006/relationships/tags" Target="../tags/tag48.xml"/><Relationship Id="rId7" Type="http://schemas.openxmlformats.org/officeDocument/2006/relationships/tags" Target="../tags/tag47.xml"/><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1" Type="http://schemas.openxmlformats.org/officeDocument/2006/relationships/tags" Target="../tags/tag51.xml"/><Relationship Id="rId10" Type="http://schemas.openxmlformats.org/officeDocument/2006/relationships/tags" Target="../tags/tag50.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7" Type="http://schemas.openxmlformats.org/officeDocument/2006/relationships/tags" Target="../tags/tag57.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70.xml"/><Relationship Id="rId8" Type="http://schemas.openxmlformats.org/officeDocument/2006/relationships/tags" Target="../tags/tag69.xml"/><Relationship Id="rId7" Type="http://schemas.openxmlformats.org/officeDocument/2006/relationships/tags" Target="../tags/tag68.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77.xml"/><Relationship Id="rId7" Type="http://schemas.openxmlformats.org/officeDocument/2006/relationships/tags" Target="../tags/tag76.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直角三角形 7"/>
          <p:cNvSpPr/>
          <p:nvPr>
            <p:custDataLst>
              <p:tags r:id="rId2"/>
            </p:custDataLst>
          </p:nvPr>
        </p:nvSpPr>
        <p:spPr>
          <a:xfrm flipH="1">
            <a:off x="10479312" y="4700915"/>
            <a:ext cx="1712687" cy="2163171"/>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3"/>
            </p:custDataLst>
          </p:nvPr>
        </p:nvSpPr>
        <p:spPr>
          <a:xfrm rot="19281648">
            <a:off x="-1664285" y="-1974249"/>
            <a:ext cx="13694050" cy="8343459"/>
          </a:xfrm>
          <a:custGeom>
            <a:avLst/>
            <a:gdLst>
              <a:gd name="connsiteX0" fmla="*/ 5147783 w 13694050"/>
              <a:gd name="connsiteY0" fmla="*/ 0 h 8343459"/>
              <a:gd name="connsiteX1" fmla="*/ 13694050 w 13694050"/>
              <a:gd name="connsiteY1" fmla="*/ 6831974 h 8343459"/>
              <a:gd name="connsiteX2" fmla="*/ 12485753 w 13694050"/>
              <a:gd name="connsiteY2" fmla="*/ 8343459 h 8343459"/>
              <a:gd name="connsiteX3" fmla="*/ 4558702 w 13694050"/>
              <a:gd name="connsiteY3" fmla="*/ 8343459 h 8343459"/>
              <a:gd name="connsiteX4" fmla="*/ 0 w 13694050"/>
              <a:gd name="connsiteY4" fmla="*/ 4699185 h 8343459"/>
              <a:gd name="connsiteX5" fmla="*/ 545643 w 13694050"/>
              <a:gd name="connsiteY5" fmla="*/ 3754103 h 8343459"/>
              <a:gd name="connsiteX6" fmla="*/ 3546712 w 13694050"/>
              <a:gd name="connsiteY6" fmla="*/ 0 h 8343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94050" h="8343459">
                <a:moveTo>
                  <a:pt x="5147783" y="0"/>
                </a:moveTo>
                <a:lnTo>
                  <a:pt x="13694050" y="6831974"/>
                </a:lnTo>
                <a:lnTo>
                  <a:pt x="12485753" y="8343459"/>
                </a:lnTo>
                <a:lnTo>
                  <a:pt x="4558702" y="8343459"/>
                </a:lnTo>
                <a:lnTo>
                  <a:pt x="0" y="4699185"/>
                </a:lnTo>
                <a:lnTo>
                  <a:pt x="545643" y="3754103"/>
                </a:lnTo>
                <a:lnTo>
                  <a:pt x="3546712"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任意多边形: 形状 9"/>
          <p:cNvSpPr/>
          <p:nvPr>
            <p:custDataLst>
              <p:tags r:id="rId4"/>
            </p:custDataLst>
          </p:nvPr>
        </p:nvSpPr>
        <p:spPr>
          <a:xfrm rot="19800000">
            <a:off x="-1628269" y="-1213129"/>
            <a:ext cx="13999706" cy="6799053"/>
          </a:xfrm>
          <a:custGeom>
            <a:avLst/>
            <a:gdLst>
              <a:gd name="connsiteX0" fmla="*/ 5484496 w 13999706"/>
              <a:gd name="connsiteY0" fmla="*/ 0 h 6799053"/>
              <a:gd name="connsiteX1" fmla="*/ 13999706 w 13999706"/>
              <a:gd name="connsiteY1" fmla="*/ 4916259 h 6799053"/>
              <a:gd name="connsiteX2" fmla="*/ 12912675 w 13999706"/>
              <a:gd name="connsiteY2" fmla="*/ 6799053 h 6799053"/>
              <a:gd name="connsiteX3" fmla="*/ 3544802 w 13999706"/>
              <a:gd name="connsiteY3" fmla="*/ 6799053 h 6799053"/>
              <a:gd name="connsiteX4" fmla="*/ 0 w 13999706"/>
              <a:gd name="connsiteY4" fmla="*/ 4752460 h 6799053"/>
              <a:gd name="connsiteX5" fmla="*/ 2743834 w 13999706"/>
              <a:gd name="connsiteY5" fmla="*/ 0 h 6799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99706" h="6799053">
                <a:moveTo>
                  <a:pt x="5484496" y="0"/>
                </a:moveTo>
                <a:lnTo>
                  <a:pt x="13999706" y="4916259"/>
                </a:lnTo>
                <a:lnTo>
                  <a:pt x="12912675" y="6799053"/>
                </a:lnTo>
                <a:lnTo>
                  <a:pt x="3544802" y="6799053"/>
                </a:lnTo>
                <a:lnTo>
                  <a:pt x="0" y="4752460"/>
                </a:lnTo>
                <a:lnTo>
                  <a:pt x="2743834" y="0"/>
                </a:lnTo>
                <a:close/>
              </a:path>
            </a:pathLst>
          </a:custGeom>
          <a:gradFill>
            <a:gsLst>
              <a:gs pos="0">
                <a:schemeClr val="accent1"/>
              </a:gs>
              <a:gs pos="100000">
                <a:schemeClr val="accent2"/>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p:custDataLst>
              <p:tags r:id="rId5"/>
            </p:custDataLst>
          </p:nvPr>
        </p:nvSpPr>
        <p:spPr>
          <a:xfrm>
            <a:off x="-1" y="3780971"/>
            <a:ext cx="3077029" cy="3077029"/>
          </a:xfrm>
          <a:prstGeom prst="rtTriangle">
            <a:avLst/>
          </a:prstGeom>
          <a:gradFill>
            <a:gsLst>
              <a:gs pos="0">
                <a:schemeClr val="accent1"/>
              </a:gs>
              <a:gs pos="100000">
                <a:schemeClr val="accent2"/>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直角三角形 11"/>
          <p:cNvSpPr/>
          <p:nvPr>
            <p:custDataLst>
              <p:tags r:id="rId6"/>
            </p:custDataLst>
          </p:nvPr>
        </p:nvSpPr>
        <p:spPr>
          <a:xfrm flipH="1">
            <a:off x="10936173" y="5782922"/>
            <a:ext cx="1255823" cy="1081164"/>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custDataLst>
              <p:tags r:id="rId7"/>
            </p:custDataLst>
          </p:nvPr>
        </p:nvSpPr>
        <p:spPr>
          <a:xfrm>
            <a:off x="10781471" y="6050408"/>
            <a:ext cx="1254150" cy="815341"/>
          </a:xfrm>
          <a:prstGeom prst="triangle">
            <a:avLst>
              <a:gd name="adj" fmla="val 639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669926" y="1931813"/>
            <a:ext cx="6850374" cy="1267436"/>
          </a:xfrm>
        </p:spPr>
        <p:txBody>
          <a:bodyPr lIns="90000" tIns="46800" rIns="90000" bIns="46800" anchor="b">
            <a:normAutofit/>
          </a:bodyPr>
          <a:lstStyle>
            <a:lvl1pPr algn="l">
              <a:defRPr sz="5400" baseline="0">
                <a:solidFill>
                  <a:schemeClr val="bg1"/>
                </a:solidFill>
                <a:ea typeface="汉仪旗黑-85S"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p:ph type="subTitle" idx="1"/>
            <p:custDataLst>
              <p:tags r:id="rId9"/>
            </p:custDataLst>
          </p:nvPr>
        </p:nvSpPr>
        <p:spPr>
          <a:xfrm>
            <a:off x="669926" y="3291323"/>
            <a:ext cx="6850374" cy="452945"/>
          </a:xfrm>
        </p:spPr>
        <p:txBody>
          <a:bodyPr lIns="90000" tIns="46800" rIns="90000" bIns="46800">
            <a:normAutofit/>
          </a:bodyPr>
          <a:lstStyle>
            <a:lvl1pPr marL="0" marR="0" indent="0" algn="l" defTabSz="913765" rtl="0" eaLnBrk="1" fontAlgn="auto" latinLnBrk="0" hangingPunct="1">
              <a:lnSpc>
                <a:spcPct val="90000"/>
              </a:lnSpc>
              <a:spcBef>
                <a:spcPts val="1000"/>
              </a:spcBef>
              <a:spcAft>
                <a:spcPts val="0"/>
              </a:spcAft>
              <a:buClrTx/>
              <a:buSzTx/>
              <a:buFont typeface="Arial" panose="020B0604020202020204" pitchFamily="34" charset="0"/>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单击此处编辑母版副标题样式</a:t>
            </a:r>
            <a:endParaRPr lang="en-US" altLang="zh-CN" dirty="0"/>
          </a:p>
        </p:txBody>
      </p:sp>
      <p:sp>
        <p:nvSpPr>
          <p:cNvPr id="4" name="日期占位符 3"/>
          <p:cNvSpPr>
            <a:spLocks noGrp="1"/>
          </p:cNvSpPr>
          <p:nvPr>
            <p:ph type="dt" sz="half" idx="10"/>
            <p:custDataLst>
              <p:tags r:id="rId10"/>
            </p:custDataLst>
          </p:nvPr>
        </p:nvSpPr>
        <p:spPr/>
        <p:txBody>
          <a:bodyPr/>
          <a:lstStyle/>
          <a:p>
            <a:fld id="{D11EF7B6-1201-4590-B71D-4DA4D03BFEB1}" type="datetime1">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p>
            <a:endParaRPr lang="zh-CN" altLang="en-US"/>
          </a:p>
        </p:txBody>
      </p:sp>
      <p:sp>
        <p:nvSpPr>
          <p:cNvPr id="6" name="灯片编号占位符 5"/>
          <p:cNvSpPr>
            <a:spLocks noGrp="1"/>
          </p:cNvSpPr>
          <p:nvPr>
            <p:ph type="sldNum" sz="quarter" idx="12"/>
            <p:custDataLst>
              <p:tags r:id="rId12"/>
            </p:custDataLst>
          </p:nvPr>
        </p:nvSpPr>
        <p:spPr/>
        <p:txBody>
          <a:bodyPr/>
          <a:lstStyle/>
          <a:p>
            <a:fld id="{7BEBB1FC-EE79-4B9E-A5EF-6F115677A4EA}" type="slidenum">
              <a:rPr lang="zh-CN" altLang="en-US" smtClean="0"/>
            </a:fld>
            <a:endParaRPr lang="zh-CN" altLang="en-US"/>
          </a:p>
        </p:txBody>
      </p:sp>
      <p:sp>
        <p:nvSpPr>
          <p:cNvPr id="15" name="文本占位符 14"/>
          <p:cNvSpPr>
            <a:spLocks noGrp="1"/>
          </p:cNvSpPr>
          <p:nvPr>
            <p:ph type="body" sz="quarter" idx="13" hasCustomPrompt="1"/>
            <p:custDataLst>
              <p:tags r:id="rId13"/>
            </p:custDataLst>
          </p:nvPr>
        </p:nvSpPr>
        <p:spPr>
          <a:xfrm>
            <a:off x="669926" y="4700915"/>
            <a:ext cx="2091203" cy="365125"/>
          </a:xfrm>
        </p:spPr>
        <p:txBody>
          <a:bodyPr lIns="90000" rIns="90000" anchor="ctr">
            <a:normAutofit/>
          </a:bodyPr>
          <a:lstStyle>
            <a:lvl1pPr marL="0" indent="0">
              <a:buNone/>
              <a:defRPr sz="1800">
                <a:solidFill>
                  <a:schemeClr val="bg1"/>
                </a:solidFill>
              </a:defRPr>
            </a:lvl1pPr>
          </a:lstStyle>
          <a:p>
            <a:pPr lvl="0"/>
            <a:r>
              <a:rPr lang="zh-CN" altLang="en-US" dirty="0"/>
              <a:t>单击编辑文本</a:t>
            </a:r>
            <a:endParaRPr lang="zh-CN" altLang="en-US" dirty="0"/>
          </a:p>
        </p:txBody>
      </p:sp>
      <p:sp>
        <p:nvSpPr>
          <p:cNvPr id="17" name="文本占位符 16"/>
          <p:cNvSpPr>
            <a:spLocks noGrp="1"/>
          </p:cNvSpPr>
          <p:nvPr>
            <p:ph type="body" sz="quarter" idx="14" hasCustomPrompt="1"/>
            <p:custDataLst>
              <p:tags r:id="rId14"/>
            </p:custDataLst>
          </p:nvPr>
        </p:nvSpPr>
        <p:spPr>
          <a:xfrm>
            <a:off x="669926" y="5133364"/>
            <a:ext cx="2091203" cy="365125"/>
          </a:xfrm>
        </p:spPr>
        <p:txBody>
          <a:bodyPr lIns="90000" rIns="90000" anchor="ctr">
            <a:normAutofit/>
          </a:bodyPr>
          <a:lstStyle>
            <a:lvl1pPr marL="0" indent="0">
              <a:buNone/>
              <a:defRPr sz="1800">
                <a:solidFill>
                  <a:schemeClr val="bg1"/>
                </a:solidFill>
              </a:defRPr>
            </a:lvl1pPr>
          </a:lstStyle>
          <a:p>
            <a:pPr lvl="0"/>
            <a:r>
              <a:rPr lang="zh-CN" altLang="en-US" dirty="0"/>
              <a:t>单击编辑文本</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6" name="直角三角形 5"/>
          <p:cNvSpPr/>
          <p:nvPr>
            <p:custDataLst>
              <p:tags r:id="rId2"/>
            </p:custDataLst>
          </p:nvPr>
        </p:nvSpPr>
        <p:spPr>
          <a:xfrm rot="10800000" flipH="1">
            <a:off x="0" y="0"/>
            <a:ext cx="976253" cy="1233035"/>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custDataLst>
              <p:tags r:id="rId3"/>
            </p:custDataLst>
          </p:nvPr>
        </p:nvSpPr>
        <p:spPr>
          <a:xfrm rot="10800000">
            <a:off x="109779" y="-5402"/>
            <a:ext cx="1361288" cy="884994"/>
          </a:xfrm>
          <a:prstGeom prst="triangle">
            <a:avLst>
              <a:gd name="adj" fmla="val 639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669930" y="952508"/>
            <a:ext cx="10852237" cy="5388907"/>
          </a:xfrm>
        </p:spPr>
        <p:txBody>
          <a:bodyPr/>
          <a:lstStyle>
            <a:lvl1pPr>
              <a:defRPr>
                <a:solidFill>
                  <a:schemeClr val="tx1">
                    <a:lumMod val="85000"/>
                    <a:lumOff val="15000"/>
                  </a:schemeClr>
                </a:solidFill>
                <a:latin typeface="微软雅黑" panose="020B0503020204020204" charset="-122"/>
                <a:ea typeface="微软雅黑" panose="020B0503020204020204" charset="-122"/>
              </a:defRPr>
            </a:lvl1pPr>
            <a:lvl2pPr>
              <a:defRPr>
                <a:solidFill>
                  <a:schemeClr val="tx1">
                    <a:lumMod val="85000"/>
                    <a:lumOff val="15000"/>
                  </a:schemeClr>
                </a:solidFill>
                <a:latin typeface="微软雅黑" panose="020B0503020204020204" charset="-122"/>
                <a:ea typeface="微软雅黑" panose="020B0503020204020204" charset="-122"/>
              </a:defRPr>
            </a:lvl2pPr>
            <a:lvl3pPr>
              <a:defRPr>
                <a:solidFill>
                  <a:schemeClr val="tx1">
                    <a:lumMod val="85000"/>
                    <a:lumOff val="15000"/>
                  </a:schemeClr>
                </a:solidFill>
                <a:latin typeface="微软雅黑" panose="020B0503020204020204" charset="-122"/>
                <a:ea typeface="微软雅黑" panose="020B0503020204020204" charset="-122"/>
              </a:defRPr>
            </a:lvl3pPr>
            <a:lvl4pPr>
              <a:defRPr>
                <a:solidFill>
                  <a:schemeClr val="tx1">
                    <a:lumMod val="85000"/>
                    <a:lumOff val="15000"/>
                  </a:schemeClr>
                </a:solidFill>
                <a:latin typeface="微软雅黑" panose="020B0503020204020204" charset="-122"/>
                <a:ea typeface="微软雅黑" panose="020B0503020204020204" charset="-122"/>
              </a:defRPr>
            </a:lvl4pPr>
            <a:lvl5pPr>
              <a:defRPr>
                <a:solidFill>
                  <a:schemeClr val="tx1">
                    <a:lumMod val="85000"/>
                    <a:lumOff val="1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5" name="任意多边形: 形状 4"/>
          <p:cNvSpPr/>
          <p:nvPr>
            <p:custDataLst>
              <p:tags r:id="rId2"/>
            </p:custDataLst>
          </p:nvPr>
        </p:nvSpPr>
        <p:spPr>
          <a:xfrm rot="12310616">
            <a:off x="229140" y="-2558899"/>
            <a:ext cx="11568244" cy="6788151"/>
          </a:xfrm>
          <a:custGeom>
            <a:avLst/>
            <a:gdLst>
              <a:gd name="connsiteX0" fmla="*/ 11568244 w 11568244"/>
              <a:gd name="connsiteY0" fmla="*/ 1601492 h 6788151"/>
              <a:gd name="connsiteX1" fmla="*/ 534503 w 11568244"/>
              <a:gd name="connsiteY1" fmla="*/ 6788151 h 6788151"/>
              <a:gd name="connsiteX2" fmla="*/ 0 w 11568244"/>
              <a:gd name="connsiteY2" fmla="*/ 5651086 h 6788151"/>
              <a:gd name="connsiteX3" fmla="*/ 1 w 11568244"/>
              <a:gd name="connsiteY3" fmla="*/ 0 h 6788151"/>
              <a:gd name="connsiteX4" fmla="*/ 10815426 w 11568244"/>
              <a:gd name="connsiteY4" fmla="*/ 0 h 6788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68244" h="6788151">
                <a:moveTo>
                  <a:pt x="11568244" y="1601492"/>
                </a:moveTo>
                <a:lnTo>
                  <a:pt x="534503" y="6788151"/>
                </a:lnTo>
                <a:lnTo>
                  <a:pt x="0" y="5651086"/>
                </a:lnTo>
                <a:lnTo>
                  <a:pt x="1" y="0"/>
                </a:lnTo>
                <a:lnTo>
                  <a:pt x="10815426"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形状 5"/>
          <p:cNvSpPr/>
          <p:nvPr>
            <p:custDataLst>
              <p:tags r:id="rId3"/>
            </p:custDataLst>
          </p:nvPr>
        </p:nvSpPr>
        <p:spPr>
          <a:xfrm rot="12600000">
            <a:off x="650345" y="-2978723"/>
            <a:ext cx="11018904" cy="6689183"/>
          </a:xfrm>
          <a:custGeom>
            <a:avLst/>
            <a:gdLst>
              <a:gd name="connsiteX0" fmla="*/ 11018904 w 11018904"/>
              <a:gd name="connsiteY0" fmla="*/ 593183 h 6689183"/>
              <a:gd name="connsiteX1" fmla="*/ 460322 w 11018904"/>
              <a:gd name="connsiteY1" fmla="*/ 6689183 h 6689183"/>
              <a:gd name="connsiteX2" fmla="*/ 0 w 11018904"/>
              <a:gd name="connsiteY2" fmla="*/ 5891882 h 6689183"/>
              <a:gd name="connsiteX3" fmla="*/ 0 w 11018904"/>
              <a:gd name="connsiteY3" fmla="*/ 0 h 6689183"/>
              <a:gd name="connsiteX4" fmla="*/ 10676429 w 11018904"/>
              <a:gd name="connsiteY4" fmla="*/ 0 h 66891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18904" h="6689183">
                <a:moveTo>
                  <a:pt x="11018904" y="593183"/>
                </a:moveTo>
                <a:lnTo>
                  <a:pt x="460322" y="6689183"/>
                </a:lnTo>
                <a:lnTo>
                  <a:pt x="0" y="5891882"/>
                </a:lnTo>
                <a:lnTo>
                  <a:pt x="0" y="0"/>
                </a:lnTo>
                <a:lnTo>
                  <a:pt x="10676429"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custDataLst>
              <p:tags r:id="rId4"/>
            </p:custDataLst>
          </p:nvPr>
        </p:nvSpPr>
        <p:spPr>
          <a:xfrm>
            <a:off x="0" y="5268686"/>
            <a:ext cx="1514475" cy="1603149"/>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直角三角形 7"/>
          <p:cNvSpPr/>
          <p:nvPr>
            <p:custDataLst>
              <p:tags r:id="rId5"/>
            </p:custDataLst>
          </p:nvPr>
        </p:nvSpPr>
        <p:spPr>
          <a:xfrm>
            <a:off x="0" y="5834743"/>
            <a:ext cx="1404938" cy="1037092"/>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custDataLst>
              <p:tags r:id="rId6"/>
            </p:custDataLst>
          </p:nvPr>
        </p:nvSpPr>
        <p:spPr>
          <a:xfrm flipH="1">
            <a:off x="109535" y="5876925"/>
            <a:ext cx="1235675" cy="981075"/>
          </a:xfrm>
          <a:prstGeom prst="triangle">
            <a:avLst>
              <a:gd name="adj" fmla="val 5117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标题 1"/>
          <p:cNvSpPr>
            <a:spLocks noGrp="1"/>
          </p:cNvSpPr>
          <p:nvPr>
            <p:ph type="ctrTitle" hasCustomPrompt="1"/>
            <p:custDataLst>
              <p:tags r:id="rId7"/>
            </p:custDataLst>
          </p:nvPr>
        </p:nvSpPr>
        <p:spPr>
          <a:xfrm>
            <a:off x="4989089" y="1944303"/>
            <a:ext cx="5752706" cy="1703672"/>
          </a:xfrm>
        </p:spPr>
        <p:txBody>
          <a:bodyPr lIns="90000" tIns="46800" rIns="90000" bIns="46800" anchor="b" anchorCtr="0">
            <a:normAutofit/>
          </a:bodyPr>
          <a:lstStyle>
            <a:lvl1pPr marL="0" indent="0" algn="ctr">
              <a:lnSpc>
                <a:spcPct val="90000"/>
              </a:lnSpc>
              <a:buFont typeface="Arial" panose="020B0604020202020204" pitchFamily="34" charset="0"/>
              <a:buNone/>
              <a:defRPr sz="8800" b="1" baseline="0">
                <a:solidFill>
                  <a:schemeClr val="bg1"/>
                </a:solidFill>
                <a:ea typeface="汉仪旗黑-85S" panose="00020600040101010101" pitchFamily="18" charset="-122"/>
              </a:defRPr>
            </a:lvl1pPr>
          </a:lstStyle>
          <a:p>
            <a:r>
              <a:rPr lang="zh-CN" altLang="en-US" dirty="0"/>
              <a:t>编辑标题</a:t>
            </a:r>
            <a:endParaRPr lang="zh-CN" altLang="en-US" dirty="0"/>
          </a:p>
        </p:txBody>
      </p:sp>
      <p:sp>
        <p:nvSpPr>
          <p:cNvPr id="2" name="日期占位符 1"/>
          <p:cNvSpPr>
            <a:spLocks noGrp="1"/>
          </p:cNvSpPr>
          <p:nvPr>
            <p:ph type="dt" sz="half" idx="19"/>
            <p:custDataLst>
              <p:tags r:id="rId8"/>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20"/>
            <p:custDataLst>
              <p:tags r:id="rId9"/>
            </p:custDataLst>
          </p:nvPr>
        </p:nvSpPr>
        <p:spPr/>
        <p:txBody>
          <a:bodyPr/>
          <a:lstStyle/>
          <a:p>
            <a:endParaRPr lang="zh-CN" altLang="en-US" dirty="0"/>
          </a:p>
        </p:txBody>
      </p:sp>
      <p:sp>
        <p:nvSpPr>
          <p:cNvPr id="4" name="灯片编号占位符 3"/>
          <p:cNvSpPr>
            <a:spLocks noGrp="1"/>
          </p:cNvSpPr>
          <p:nvPr>
            <p:ph type="sldNum" sz="quarter" idx="21"/>
            <p:custDataLst>
              <p:tags r:id="rId10"/>
            </p:custDataLst>
          </p:nvPr>
        </p:nvSpPr>
        <p:spPr/>
        <p:txBody>
          <a:bodyPr/>
          <a:lstStyle/>
          <a:p>
            <a:fld id="{49AE70B2-8BF9-45C0-BB95-33D1B9D3A854}" type="slidenum">
              <a:rPr lang="zh-CN" altLang="en-US" smtClean="0"/>
            </a:fld>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8" name="直角三角形 7"/>
          <p:cNvSpPr/>
          <p:nvPr userDrawn="1">
            <p:custDataLst>
              <p:tags r:id="rId2"/>
            </p:custDataLst>
          </p:nvPr>
        </p:nvSpPr>
        <p:spPr>
          <a:xfrm flipH="1">
            <a:off x="10479312" y="4700915"/>
            <a:ext cx="1712687" cy="2163171"/>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微软雅黑" panose="020B0503020204020204" charset="-122"/>
            </a:endParaRPr>
          </a:p>
        </p:txBody>
      </p:sp>
      <p:sp>
        <p:nvSpPr>
          <p:cNvPr id="9" name="任意多边形: 形状 8"/>
          <p:cNvSpPr/>
          <p:nvPr userDrawn="1">
            <p:custDataLst>
              <p:tags r:id="rId3"/>
            </p:custDataLst>
          </p:nvPr>
        </p:nvSpPr>
        <p:spPr>
          <a:xfrm rot="19281648">
            <a:off x="-1664285" y="-1974249"/>
            <a:ext cx="13694050" cy="8343459"/>
          </a:xfrm>
          <a:custGeom>
            <a:avLst/>
            <a:gdLst>
              <a:gd name="connsiteX0" fmla="*/ 5147783 w 13694050"/>
              <a:gd name="connsiteY0" fmla="*/ 0 h 8343459"/>
              <a:gd name="connsiteX1" fmla="*/ 13694050 w 13694050"/>
              <a:gd name="connsiteY1" fmla="*/ 6831974 h 8343459"/>
              <a:gd name="connsiteX2" fmla="*/ 12485753 w 13694050"/>
              <a:gd name="connsiteY2" fmla="*/ 8343459 h 8343459"/>
              <a:gd name="connsiteX3" fmla="*/ 4558702 w 13694050"/>
              <a:gd name="connsiteY3" fmla="*/ 8343459 h 8343459"/>
              <a:gd name="connsiteX4" fmla="*/ 0 w 13694050"/>
              <a:gd name="connsiteY4" fmla="*/ 4699185 h 8343459"/>
              <a:gd name="connsiteX5" fmla="*/ 545643 w 13694050"/>
              <a:gd name="connsiteY5" fmla="*/ 3754103 h 8343459"/>
              <a:gd name="connsiteX6" fmla="*/ 3546712 w 13694050"/>
              <a:gd name="connsiteY6" fmla="*/ 0 h 8343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94050" h="8343459">
                <a:moveTo>
                  <a:pt x="5147783" y="0"/>
                </a:moveTo>
                <a:lnTo>
                  <a:pt x="13694050" y="6831974"/>
                </a:lnTo>
                <a:lnTo>
                  <a:pt x="12485753" y="8343459"/>
                </a:lnTo>
                <a:lnTo>
                  <a:pt x="4558702" y="8343459"/>
                </a:lnTo>
                <a:lnTo>
                  <a:pt x="0" y="4699185"/>
                </a:lnTo>
                <a:lnTo>
                  <a:pt x="545643" y="3754103"/>
                </a:lnTo>
                <a:lnTo>
                  <a:pt x="3546712"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baseline="0">
              <a:latin typeface="微软雅黑" panose="020B0503020204020204" charset="-122"/>
            </a:endParaRPr>
          </a:p>
        </p:txBody>
      </p:sp>
      <p:sp>
        <p:nvSpPr>
          <p:cNvPr id="10" name="任意多边形: 形状 9"/>
          <p:cNvSpPr/>
          <p:nvPr userDrawn="1">
            <p:custDataLst>
              <p:tags r:id="rId4"/>
            </p:custDataLst>
          </p:nvPr>
        </p:nvSpPr>
        <p:spPr>
          <a:xfrm rot="19800000">
            <a:off x="-1654314" y="-1346054"/>
            <a:ext cx="14046785" cy="6976745"/>
          </a:xfrm>
          <a:custGeom>
            <a:avLst/>
            <a:gdLst>
              <a:gd name="connsiteX0" fmla="*/ 5484496 w 13999706"/>
              <a:gd name="connsiteY0" fmla="*/ 0 h 6799053"/>
              <a:gd name="connsiteX1" fmla="*/ 13999706 w 13999706"/>
              <a:gd name="connsiteY1" fmla="*/ 4916259 h 6799053"/>
              <a:gd name="connsiteX2" fmla="*/ 12912675 w 13999706"/>
              <a:gd name="connsiteY2" fmla="*/ 6799053 h 6799053"/>
              <a:gd name="connsiteX3" fmla="*/ 3544802 w 13999706"/>
              <a:gd name="connsiteY3" fmla="*/ 6799053 h 6799053"/>
              <a:gd name="connsiteX4" fmla="*/ 0 w 13999706"/>
              <a:gd name="connsiteY4" fmla="*/ 4752460 h 6799053"/>
              <a:gd name="connsiteX5" fmla="*/ 2743834 w 13999706"/>
              <a:gd name="connsiteY5" fmla="*/ 0 h 6799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21" h="10987">
                <a:moveTo>
                  <a:pt x="4461" y="0"/>
                </a:moveTo>
                <a:lnTo>
                  <a:pt x="8317" y="0"/>
                </a:lnTo>
                <a:lnTo>
                  <a:pt x="22121" y="7960"/>
                </a:lnTo>
                <a:lnTo>
                  <a:pt x="20405" y="10987"/>
                </a:lnTo>
                <a:lnTo>
                  <a:pt x="5544" y="10987"/>
                </a:lnTo>
                <a:lnTo>
                  <a:pt x="0" y="7726"/>
                </a:lnTo>
                <a:lnTo>
                  <a:pt x="4461" y="0"/>
                </a:lnTo>
                <a:close/>
              </a:path>
            </a:pathLst>
          </a:custGeom>
          <a:gradFill>
            <a:gsLst>
              <a:gs pos="0">
                <a:schemeClr val="accent1"/>
              </a:gs>
              <a:gs pos="100000">
                <a:schemeClr val="accent2"/>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baseline="0">
              <a:latin typeface="微软雅黑" panose="020B0503020204020204" charset="-122"/>
            </a:endParaRPr>
          </a:p>
        </p:txBody>
      </p:sp>
      <p:sp>
        <p:nvSpPr>
          <p:cNvPr id="11" name="直角三角形 10"/>
          <p:cNvSpPr/>
          <p:nvPr userDrawn="1">
            <p:custDataLst>
              <p:tags r:id="rId5"/>
            </p:custDataLst>
          </p:nvPr>
        </p:nvSpPr>
        <p:spPr>
          <a:xfrm>
            <a:off x="-1" y="3780971"/>
            <a:ext cx="3077029" cy="3077029"/>
          </a:xfrm>
          <a:prstGeom prst="rtTriangle">
            <a:avLst/>
          </a:prstGeom>
          <a:gradFill>
            <a:gsLst>
              <a:gs pos="0">
                <a:schemeClr val="accent1"/>
              </a:gs>
              <a:gs pos="100000">
                <a:schemeClr val="accent2"/>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dirty="0">
              <a:latin typeface="微软雅黑" panose="020B0503020204020204" charset="-122"/>
            </a:endParaRPr>
          </a:p>
        </p:txBody>
      </p:sp>
      <p:sp>
        <p:nvSpPr>
          <p:cNvPr id="12" name="直角三角形 11"/>
          <p:cNvSpPr/>
          <p:nvPr userDrawn="1">
            <p:custDataLst>
              <p:tags r:id="rId6"/>
            </p:custDataLst>
          </p:nvPr>
        </p:nvSpPr>
        <p:spPr>
          <a:xfrm flipH="1">
            <a:off x="10936173" y="5782922"/>
            <a:ext cx="1255823" cy="108116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微软雅黑" panose="020B0503020204020204" charset="-122"/>
            </a:endParaRPr>
          </a:p>
        </p:txBody>
      </p:sp>
      <p:sp>
        <p:nvSpPr>
          <p:cNvPr id="13" name="等腰三角形 12"/>
          <p:cNvSpPr/>
          <p:nvPr userDrawn="1">
            <p:custDataLst>
              <p:tags r:id="rId7"/>
            </p:custDataLst>
          </p:nvPr>
        </p:nvSpPr>
        <p:spPr>
          <a:xfrm>
            <a:off x="10781471" y="6050408"/>
            <a:ext cx="1254150" cy="815341"/>
          </a:xfrm>
          <a:prstGeom prst="triangle">
            <a:avLst>
              <a:gd name="adj" fmla="val 639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微软雅黑" panose="020B0503020204020204" charset="-122"/>
            </a:endParaRPr>
          </a:p>
        </p:txBody>
      </p:sp>
      <p:sp>
        <p:nvSpPr>
          <p:cNvPr id="2" name="标题 1"/>
          <p:cNvSpPr>
            <a:spLocks noGrp="1"/>
          </p:cNvSpPr>
          <p:nvPr>
            <p:ph type="ctrTitle" hasCustomPrompt="1"/>
            <p:custDataLst>
              <p:tags r:id="rId8"/>
            </p:custDataLst>
          </p:nvPr>
        </p:nvSpPr>
        <p:spPr>
          <a:xfrm>
            <a:off x="1594485" y="1823720"/>
            <a:ext cx="6617970" cy="1267460"/>
          </a:xfrm>
        </p:spPr>
        <p:txBody>
          <a:bodyPr lIns="90000" tIns="46800" rIns="90000" bIns="46800" anchor="b">
            <a:normAutofit/>
          </a:bodyPr>
          <a:lstStyle>
            <a:lvl1pPr algn="l">
              <a:defRPr sz="5900" u="none" strike="noStrike" kern="1200" cap="none" spc="200" normalizeH="0" baseline="0">
                <a:solidFill>
                  <a:schemeClr val="bg1"/>
                </a:solidFill>
                <a:uFillTx/>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p:custDataLst>
              <p:tags r:id="rId9"/>
            </p:custDataLst>
          </p:nvPr>
        </p:nvSpPr>
        <p:spPr>
          <a:xfrm>
            <a:off x="1594485" y="3183255"/>
            <a:ext cx="6617970" cy="828040"/>
          </a:xfrm>
        </p:spPr>
        <p:txBody>
          <a:bodyPr lIns="90000" tIns="46800" rIns="90000" bIns="46800">
            <a:normAutofit/>
          </a:bodyPr>
          <a:lstStyle>
            <a:lvl1pPr marL="0" marR="0" indent="0" algn="l" defTabSz="913765" rtl="0" eaLnBrk="1" fontAlgn="auto" latinLnBrk="0" hangingPunct="1">
              <a:lnSpc>
                <a:spcPct val="90000"/>
              </a:lnSpc>
              <a:spcBef>
                <a:spcPts val="1000"/>
              </a:spcBef>
              <a:spcAft>
                <a:spcPts val="0"/>
              </a:spcAft>
              <a:buClrTx/>
              <a:buSzTx/>
              <a:buFont typeface="Arial" panose="020B0604020202020204" pitchFamily="34" charset="0"/>
              <a:buNone/>
              <a:defRPr sz="2800" u="none" strike="noStrike" kern="1200" cap="none" spc="150" normalizeH="0" baseline="0">
                <a:solidFill>
                  <a:schemeClr val="bg1"/>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单击此处编辑母版副标题样式</a:t>
            </a:r>
            <a:endParaRPr lang="en-US" altLang="zh-CN" dirty="0"/>
          </a:p>
        </p:txBody>
      </p:sp>
      <p:sp>
        <p:nvSpPr>
          <p:cNvPr id="4" name="日期占位符 3"/>
          <p:cNvSpPr>
            <a:spLocks noGrp="1"/>
          </p:cNvSpPr>
          <p:nvPr>
            <p:ph type="dt" sz="half" idx="10"/>
            <p:custDataLst>
              <p:tags r:id="rId10"/>
            </p:custDataLst>
          </p:nvPr>
        </p:nvSpPr>
        <p:spPr/>
        <p:txBody>
          <a:bodyPr/>
          <a:lstStyle>
            <a:lvl1pPr>
              <a:defRPr baseline="0">
                <a:latin typeface="微软雅黑" panose="020B0503020204020204" charset="-122"/>
              </a:defRPr>
            </a:lvl1pPr>
          </a:lstStyle>
          <a:p>
            <a:fld id="{D11EF7B6-1201-4590-B71D-4DA4D03BFEB1}" type="datetime1">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lvl1pPr>
              <a:defRPr baseline="0">
                <a:latin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p:txBody>
          <a:bodyPr/>
          <a:lstStyle>
            <a:lvl1pPr>
              <a:defRPr baseline="0">
                <a:latin typeface="微软雅黑" panose="020B0503020204020204" charset="-122"/>
              </a:defRPr>
            </a:lvl1pPr>
          </a:lstStyle>
          <a:p>
            <a:fld id="{7BEBB1FC-EE79-4B9E-A5EF-6F115677A4EA}" type="slidenum">
              <a:rPr lang="zh-CN" altLang="en-US" smtClean="0"/>
            </a:fld>
            <a:endParaRPr lang="zh-CN" altLang="en-US"/>
          </a:p>
        </p:txBody>
      </p:sp>
      <p:sp>
        <p:nvSpPr>
          <p:cNvPr id="15" name="文本占位符 14"/>
          <p:cNvSpPr>
            <a:spLocks noGrp="1"/>
          </p:cNvSpPr>
          <p:nvPr>
            <p:ph type="body" sz="quarter" idx="13" hasCustomPrompt="1"/>
            <p:custDataLst>
              <p:tags r:id="rId13"/>
            </p:custDataLst>
          </p:nvPr>
        </p:nvSpPr>
        <p:spPr>
          <a:xfrm>
            <a:off x="1594486" y="4096385"/>
            <a:ext cx="1795312" cy="485775"/>
          </a:xfrm>
        </p:spPr>
        <p:txBody>
          <a:bodyPr lIns="90000" tIns="46800" rIns="90000" bIns="46800" anchor="ctr">
            <a:normAutofit/>
          </a:bodyPr>
          <a:lstStyle>
            <a:lvl1pPr marL="0" indent="0">
              <a:buNone/>
              <a:defRPr sz="1800" u="none" strike="noStrike" kern="1200" cap="none" spc="150" normalizeH="0" baseline="0">
                <a:solidFill>
                  <a:schemeClr val="bg1"/>
                </a:solidFill>
                <a:uFillTx/>
                <a:latin typeface="Arial" panose="020B0604020202020204" pitchFamily="34" charset="0"/>
              </a:defRPr>
            </a:lvl1pPr>
          </a:lstStyle>
          <a:p>
            <a:pPr lvl="0"/>
            <a:r>
              <a:rPr lang="zh-CN" altLang="en-US" dirty="0"/>
              <a:t>单击编辑文本</a:t>
            </a:r>
            <a:endParaRPr lang="zh-CN" altLang="en-US" dirty="0"/>
          </a:p>
        </p:txBody>
      </p:sp>
      <p:sp>
        <p:nvSpPr>
          <p:cNvPr id="17" name="文本占位符 16"/>
          <p:cNvSpPr>
            <a:spLocks noGrp="1"/>
          </p:cNvSpPr>
          <p:nvPr>
            <p:ph type="body" sz="quarter" idx="14" hasCustomPrompt="1"/>
            <p:custDataLst>
              <p:tags r:id="rId14"/>
            </p:custDataLst>
          </p:nvPr>
        </p:nvSpPr>
        <p:spPr>
          <a:xfrm>
            <a:off x="4003470" y="4103370"/>
            <a:ext cx="1800000" cy="485775"/>
          </a:xfrm>
        </p:spPr>
        <p:txBody>
          <a:bodyPr lIns="90000" tIns="46800" rIns="90000" bIns="46800" anchor="ctr">
            <a:normAutofit/>
          </a:bodyPr>
          <a:lstStyle>
            <a:lvl1pPr marL="0" indent="0">
              <a:buNone/>
              <a:defRPr sz="1800" u="none" strike="noStrike" kern="1200" cap="none" spc="150" normalizeH="0" baseline="0">
                <a:solidFill>
                  <a:schemeClr val="bg1"/>
                </a:solidFill>
                <a:uFillTx/>
                <a:latin typeface="Arial" panose="020B0604020202020204" pitchFamily="34" charset="0"/>
              </a:defRPr>
            </a:lvl1pPr>
          </a:lstStyle>
          <a:p>
            <a:pPr lvl="0"/>
            <a:r>
              <a:rPr lang="zh-CN" altLang="en-US" dirty="0"/>
              <a:t>单击编辑文本</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a:off x="0" y="1"/>
            <a:ext cx="12192000" cy="6887026"/>
            <a:chOff x="0" y="1"/>
            <a:chExt cx="12192000" cy="6887026"/>
          </a:xfrm>
        </p:grpSpPr>
        <p:sp>
          <p:nvSpPr>
            <p:cNvPr id="13" name="矩形 20"/>
            <p:cNvSpPr/>
            <p:nvPr userDrawn="1">
              <p:custDataLst>
                <p:tags r:id="rId3"/>
              </p:custDataLst>
            </p:nvPr>
          </p:nvSpPr>
          <p:spPr>
            <a:xfrm>
              <a:off x="9434286" y="1"/>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4" name="矩形 20"/>
            <p:cNvSpPr/>
            <p:nvPr userDrawn="1">
              <p:custDataLst>
                <p:tags r:id="rId4"/>
              </p:custDataLst>
            </p:nvPr>
          </p:nvSpPr>
          <p:spPr>
            <a:xfrm rot="10800000">
              <a:off x="0" y="5922660"/>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5" name="矩形 20"/>
            <p:cNvSpPr/>
            <p:nvPr userDrawn="1">
              <p:custDataLst>
                <p:tags r:id="rId5"/>
              </p:custDataLst>
            </p:nvPr>
          </p:nvSpPr>
          <p:spPr>
            <a:xfrm>
              <a:off x="10320815" y="2"/>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6" name="矩形 20"/>
            <p:cNvSpPr/>
            <p:nvPr userDrawn="1">
              <p:custDataLst>
                <p:tags r:id="rId6"/>
              </p:custDataLst>
            </p:nvPr>
          </p:nvSpPr>
          <p:spPr>
            <a:xfrm rot="10800000">
              <a:off x="1981" y="5922659"/>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sp>
        <p:nvSpPr>
          <p:cNvPr id="2" name="标题 1"/>
          <p:cNvSpPr>
            <a:spLocks noGrp="1"/>
          </p:cNvSpPr>
          <p:nvPr>
            <p:ph type="title"/>
            <p:custDataLst>
              <p:tags r:id="rId7"/>
            </p:custDataLst>
          </p:nvPr>
        </p:nvSpPr>
        <p:spPr>
          <a:xfrm>
            <a:off x="669882" y="443234"/>
            <a:ext cx="10852237" cy="441964"/>
          </a:xfrm>
        </p:spPr>
        <p:txBody>
          <a:bodyPr vert="horz" lIns="90170" tIns="46990" rIns="90170" bIns="4699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idx="1"/>
            <p:custDataLst>
              <p:tags r:id="rId8"/>
            </p:custDataLst>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9"/>
            </p:custDataLst>
          </p:nvPr>
        </p:nvSpPr>
        <p:spPr/>
        <p:txBody>
          <a:bodyPr/>
          <a:lstStyle>
            <a:lvl1pPr>
              <a:defRPr baseline="0">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0"/>
            </p:custDataLst>
          </p:nvPr>
        </p:nvSpPr>
        <p:spPr/>
        <p:txBody>
          <a:bodyPr/>
          <a:lstStyle>
            <a:lvl1pPr>
              <a:defRPr baseline="0">
                <a:latin typeface="微软雅黑" panose="020B0503020204020204" charset="-122"/>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1"/>
            </p:custDataLst>
          </p:nvPr>
        </p:nvSpPr>
        <p:spPr/>
        <p:txBody>
          <a:bodyPr/>
          <a:lstStyle>
            <a:lvl1pPr>
              <a:defRPr baseline="0">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2"/>
        </a:solidFill>
        <a:effectLst/>
      </p:bgPr>
    </p:bg>
    <p:spTree>
      <p:nvGrpSpPr>
        <p:cNvPr id="1" name=""/>
        <p:cNvGrpSpPr/>
        <p:nvPr/>
      </p:nvGrpSpPr>
      <p:grpSpPr>
        <a:xfrm>
          <a:off x="0" y="0"/>
          <a:ext cx="0" cy="0"/>
          <a:chOff x="0" y="0"/>
          <a:chExt cx="0" cy="0"/>
        </a:xfrm>
      </p:grpSpPr>
      <p:grpSp>
        <p:nvGrpSpPr>
          <p:cNvPr id="5" name="组合 4"/>
          <p:cNvGrpSpPr/>
          <p:nvPr userDrawn="1">
            <p:custDataLst>
              <p:tags r:id="rId2"/>
            </p:custDataLst>
          </p:nvPr>
        </p:nvGrpSpPr>
        <p:grpSpPr>
          <a:xfrm>
            <a:off x="-632985" y="-1553543"/>
            <a:ext cx="8348012" cy="8805383"/>
            <a:chOff x="-632985" y="-1553543"/>
            <a:chExt cx="8348012" cy="8805383"/>
          </a:xfrm>
        </p:grpSpPr>
        <p:sp>
          <p:nvSpPr>
            <p:cNvPr id="7" name="任意多边形: 形状 6"/>
            <p:cNvSpPr/>
            <p:nvPr>
              <p:custDataLst>
                <p:tags r:id="rId3"/>
              </p:custDataLst>
            </p:nvPr>
          </p:nvSpPr>
          <p:spPr>
            <a:xfrm rot="3193905">
              <a:off x="-856183" y="-1330345"/>
              <a:ext cx="8794407" cy="8348012"/>
            </a:xfrm>
            <a:custGeom>
              <a:avLst/>
              <a:gdLst>
                <a:gd name="connsiteX0" fmla="*/ 0 w 8794407"/>
                <a:gd name="connsiteY0" fmla="*/ 5317045 h 8348012"/>
                <a:gd name="connsiteX1" fmla="*/ 3973065 w 8794407"/>
                <a:gd name="connsiteY1" fmla="*/ 0 h 8348012"/>
                <a:gd name="connsiteX2" fmla="*/ 8794407 w 8794407"/>
                <a:gd name="connsiteY2" fmla="*/ 0 h 8348012"/>
                <a:gd name="connsiteX3" fmla="*/ 8794407 w 8794407"/>
                <a:gd name="connsiteY3" fmla="*/ 5004846 h 8348012"/>
                <a:gd name="connsiteX4" fmla="*/ 6296287 w 8794407"/>
                <a:gd name="connsiteY4" fmla="*/ 8348012 h 8348012"/>
                <a:gd name="connsiteX5" fmla="*/ 4056262 w 8794407"/>
                <a:gd name="connsiteY5" fmla="*/ 8348012 h 8348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94407" h="8348012">
                  <a:moveTo>
                    <a:pt x="0" y="5317045"/>
                  </a:moveTo>
                  <a:lnTo>
                    <a:pt x="3973065" y="0"/>
                  </a:lnTo>
                  <a:lnTo>
                    <a:pt x="8794407" y="0"/>
                  </a:lnTo>
                  <a:lnTo>
                    <a:pt x="8794407" y="5004846"/>
                  </a:lnTo>
                  <a:lnTo>
                    <a:pt x="6296287" y="8348012"/>
                  </a:lnTo>
                  <a:lnTo>
                    <a:pt x="4056262" y="8348012"/>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baseline="0">
                <a:latin typeface="微软雅黑" panose="020B0503020204020204" charset="-122"/>
              </a:endParaRPr>
            </a:p>
          </p:txBody>
        </p:sp>
        <p:sp>
          <p:nvSpPr>
            <p:cNvPr id="8" name="任意多边形: 形状 7"/>
            <p:cNvSpPr/>
            <p:nvPr>
              <p:custDataLst>
                <p:tags r:id="rId4"/>
              </p:custDataLst>
            </p:nvPr>
          </p:nvSpPr>
          <p:spPr>
            <a:xfrm rot="2700000">
              <a:off x="-1121506" y="-824071"/>
              <a:ext cx="8667676" cy="7484146"/>
            </a:xfrm>
            <a:custGeom>
              <a:avLst/>
              <a:gdLst>
                <a:gd name="connsiteX0" fmla="*/ 0 w 8667676"/>
                <a:gd name="connsiteY0" fmla="*/ 3951161 h 7484146"/>
                <a:gd name="connsiteX1" fmla="*/ 3951160 w 8667676"/>
                <a:gd name="connsiteY1" fmla="*/ 0 h 7484146"/>
                <a:gd name="connsiteX2" fmla="*/ 8667676 w 8667676"/>
                <a:gd name="connsiteY2" fmla="*/ 1 h 7484146"/>
                <a:gd name="connsiteX3" fmla="*/ 8667676 w 8667676"/>
                <a:gd name="connsiteY3" fmla="*/ 4982160 h 7484146"/>
                <a:gd name="connsiteX4" fmla="*/ 6165691 w 8667676"/>
                <a:gd name="connsiteY4" fmla="*/ 7484146 h 7484146"/>
                <a:gd name="connsiteX5" fmla="*/ 3532986 w 8667676"/>
                <a:gd name="connsiteY5" fmla="*/ 7484146 h 7484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67676" h="7484146">
                  <a:moveTo>
                    <a:pt x="0" y="3951161"/>
                  </a:moveTo>
                  <a:lnTo>
                    <a:pt x="3951160" y="0"/>
                  </a:lnTo>
                  <a:lnTo>
                    <a:pt x="8667676" y="1"/>
                  </a:lnTo>
                  <a:lnTo>
                    <a:pt x="8667676" y="4982160"/>
                  </a:lnTo>
                  <a:lnTo>
                    <a:pt x="6165691" y="7484146"/>
                  </a:lnTo>
                  <a:lnTo>
                    <a:pt x="3532986" y="7484146"/>
                  </a:lnTo>
                  <a:close/>
                </a:path>
              </a:pathLst>
            </a:custGeom>
            <a:gradFill>
              <a:gsLst>
                <a:gs pos="0">
                  <a:schemeClr val="accent1"/>
                </a:gs>
                <a:gs pos="100000">
                  <a:schemeClr val="accent2"/>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微软雅黑" panose="020B0503020204020204" charset="-122"/>
              </a:endParaRPr>
            </a:p>
          </p:txBody>
        </p:sp>
      </p:grpSp>
      <p:grpSp>
        <p:nvGrpSpPr>
          <p:cNvPr id="9" name="组合 8"/>
          <p:cNvGrpSpPr/>
          <p:nvPr userDrawn="1">
            <p:custDataLst>
              <p:tags r:id="rId5"/>
            </p:custDataLst>
          </p:nvPr>
        </p:nvGrpSpPr>
        <p:grpSpPr>
          <a:xfrm>
            <a:off x="10720930" y="5638800"/>
            <a:ext cx="1471067" cy="1233035"/>
            <a:chOff x="10096500" y="5115408"/>
            <a:chExt cx="2095498" cy="1756427"/>
          </a:xfrm>
          <a:solidFill>
            <a:schemeClr val="tx2"/>
          </a:solidFill>
        </p:grpSpPr>
        <p:sp>
          <p:nvSpPr>
            <p:cNvPr id="10" name="直角三角形 9"/>
            <p:cNvSpPr/>
            <p:nvPr>
              <p:custDataLst>
                <p:tags r:id="rId6"/>
              </p:custDataLst>
            </p:nvPr>
          </p:nvSpPr>
          <p:spPr>
            <a:xfrm flipH="1">
              <a:off x="10801350" y="5115408"/>
              <a:ext cx="1390648" cy="175642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微软雅黑" panose="020B0503020204020204" charset="-122"/>
              </a:endParaRPr>
            </a:p>
          </p:txBody>
        </p:sp>
        <p:sp>
          <p:nvSpPr>
            <p:cNvPr id="11" name="等腰三角形 10"/>
            <p:cNvSpPr/>
            <p:nvPr>
              <p:custDataLst>
                <p:tags r:id="rId7"/>
              </p:custDataLst>
            </p:nvPr>
          </p:nvSpPr>
          <p:spPr>
            <a:xfrm>
              <a:off x="10096500" y="5597349"/>
              <a:ext cx="1939121" cy="1260651"/>
            </a:xfrm>
            <a:prstGeom prst="triangle">
              <a:avLst>
                <a:gd name="adj" fmla="val 6397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微软雅黑" panose="020B0503020204020204" charset="-122"/>
              </a:endParaRPr>
            </a:p>
          </p:txBody>
        </p:sp>
      </p:grpSp>
      <p:sp>
        <p:nvSpPr>
          <p:cNvPr id="20" name="标题 1"/>
          <p:cNvSpPr>
            <a:spLocks noGrp="1"/>
          </p:cNvSpPr>
          <p:nvPr>
            <p:ph type="title" hasCustomPrompt="1"/>
            <p:custDataLst>
              <p:tags r:id="rId8"/>
            </p:custDataLst>
          </p:nvPr>
        </p:nvSpPr>
        <p:spPr>
          <a:xfrm>
            <a:off x="1676400" y="2875280"/>
            <a:ext cx="5459730" cy="768985"/>
          </a:xfrm>
        </p:spPr>
        <p:txBody>
          <a:bodyPr lIns="90000" tIns="46800" rIns="90000" bIns="46800" anchor="t" anchorCtr="0">
            <a:normAutofit/>
          </a:bodyPr>
          <a:lstStyle>
            <a:lvl1pPr algn="l" eaLnBrk="1" fontAlgn="auto" latinLnBrk="0" hangingPunct="1">
              <a:lnSpc>
                <a:spcPct val="110000"/>
              </a:lnSpc>
              <a:defRPr sz="4000" b="1" u="none" strike="noStrike" kern="1200" cap="none" spc="200" normalizeH="0" baseline="0">
                <a:solidFill>
                  <a:schemeClr val="bg1"/>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21" name="文本占位符 2"/>
          <p:cNvSpPr>
            <a:spLocks noGrp="1"/>
          </p:cNvSpPr>
          <p:nvPr>
            <p:ph type="body" idx="1"/>
            <p:custDataLst>
              <p:tags r:id="rId9"/>
            </p:custDataLst>
          </p:nvPr>
        </p:nvSpPr>
        <p:spPr>
          <a:xfrm>
            <a:off x="1676400" y="3828814"/>
            <a:ext cx="5420360" cy="1118235"/>
          </a:xfrm>
          <a:prstGeom prst="rect">
            <a:avLst/>
          </a:prstGeom>
        </p:spPr>
        <p:txBody>
          <a:bodyPr lIns="90000" tIns="46800" rIns="90000" bIns="46800" anchor="t">
            <a:normAutofit/>
          </a:bodyPr>
          <a:lstStyle>
            <a:lvl1pPr marL="0" indent="0" algn="l" eaLnBrk="1" fontAlgn="auto" latinLnBrk="0" hangingPunct="1">
              <a:lnSpc>
                <a:spcPct val="130000"/>
              </a:lnSpc>
              <a:buNone/>
              <a:defRPr sz="2400" u="none" strike="noStrike" kern="1200" cap="none" spc="150" normalizeH="0" baseline="0">
                <a:solidFill>
                  <a:schemeClr val="bg1"/>
                </a:solidFill>
                <a:uFillTx/>
                <a:latin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en-US" altLang="zh-CN" dirty="0"/>
          </a:p>
        </p:txBody>
      </p:sp>
      <p:sp>
        <p:nvSpPr>
          <p:cNvPr id="2" name="日期占位符 1"/>
          <p:cNvSpPr>
            <a:spLocks noGrp="1"/>
          </p:cNvSpPr>
          <p:nvPr>
            <p:ph type="dt" sz="half" idx="10"/>
            <p:custDataLst>
              <p:tags r:id="rId10"/>
            </p:custDataLst>
          </p:nvPr>
        </p:nvSpPr>
        <p:spPr/>
        <p:txBody>
          <a:bodyPr/>
          <a:lstStyle>
            <a:lvl1pPr>
              <a:defRPr baseline="0">
                <a:latin typeface="微软雅黑" panose="020B0503020204020204" charset="-122"/>
              </a:defRPr>
            </a:lvl1pPr>
          </a:lstStyle>
          <a:p>
            <a:fld id="{8CCB3C24-AA9E-4071-9486-C1CC71CD2D73}" type="datetime1">
              <a:rPr lang="zh-CN" altLang="en-US" smtClean="0"/>
            </a:fld>
            <a:endParaRPr lang="zh-CN" altLang="en-US"/>
          </a:p>
        </p:txBody>
      </p:sp>
      <p:sp>
        <p:nvSpPr>
          <p:cNvPr id="3" name="页脚占位符 2"/>
          <p:cNvSpPr>
            <a:spLocks noGrp="1"/>
          </p:cNvSpPr>
          <p:nvPr>
            <p:ph type="ftr" sz="quarter" idx="11"/>
            <p:custDataLst>
              <p:tags r:id="rId11"/>
            </p:custDataLst>
          </p:nvPr>
        </p:nvSpPr>
        <p:spPr/>
        <p:txBody>
          <a:bodyPr/>
          <a:lstStyle>
            <a:lvl1pPr>
              <a:defRPr baseline="0">
                <a:latin typeface="微软雅黑" panose="020B0503020204020204" charset="-122"/>
              </a:defRPr>
            </a:lvl1pPr>
          </a:lstStyle>
          <a:p>
            <a:endParaRPr lang="zh-CN" altLang="en-US" dirty="0"/>
          </a:p>
        </p:txBody>
      </p:sp>
      <p:sp>
        <p:nvSpPr>
          <p:cNvPr id="4" name="灯片编号占位符 3"/>
          <p:cNvSpPr>
            <a:spLocks noGrp="1"/>
          </p:cNvSpPr>
          <p:nvPr>
            <p:ph type="sldNum" sz="quarter" idx="12"/>
            <p:custDataLst>
              <p:tags r:id="rId12"/>
            </p:custDataLst>
          </p:nvPr>
        </p:nvSpPr>
        <p:spPr/>
        <p:txBody>
          <a:bodyPr/>
          <a:lstStyle>
            <a:lvl1pPr>
              <a:defRPr baseline="0">
                <a:latin typeface="微软雅黑" panose="020B0503020204020204" charset="-122"/>
              </a:defRPr>
            </a:lvl1pPr>
          </a:lstStyle>
          <a:p>
            <a:fld id="{5DD3DB80-B894-403A-B48E-6FDC1A72010E}"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0" y="1"/>
            <a:ext cx="12192000" cy="6887026"/>
            <a:chOff x="0" y="1"/>
            <a:chExt cx="12192000" cy="6887026"/>
          </a:xfrm>
        </p:grpSpPr>
        <p:sp>
          <p:nvSpPr>
            <p:cNvPr id="17" name="矩形 20"/>
            <p:cNvSpPr/>
            <p:nvPr userDrawn="1">
              <p:custDataLst>
                <p:tags r:id="rId3"/>
              </p:custDataLst>
            </p:nvPr>
          </p:nvSpPr>
          <p:spPr>
            <a:xfrm>
              <a:off x="9434286" y="1"/>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8" name="矩形 20"/>
            <p:cNvSpPr/>
            <p:nvPr userDrawn="1">
              <p:custDataLst>
                <p:tags r:id="rId4"/>
              </p:custDataLst>
            </p:nvPr>
          </p:nvSpPr>
          <p:spPr>
            <a:xfrm rot="10800000">
              <a:off x="0" y="5922660"/>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9" name="矩形 20"/>
            <p:cNvSpPr/>
            <p:nvPr userDrawn="1">
              <p:custDataLst>
                <p:tags r:id="rId5"/>
              </p:custDataLst>
            </p:nvPr>
          </p:nvSpPr>
          <p:spPr>
            <a:xfrm>
              <a:off x="10320815" y="2"/>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20" name="矩形 20"/>
            <p:cNvSpPr/>
            <p:nvPr userDrawn="1">
              <p:custDataLst>
                <p:tags r:id="rId6"/>
              </p:custDataLst>
            </p:nvPr>
          </p:nvSpPr>
          <p:spPr>
            <a:xfrm rot="10800000">
              <a:off x="1981" y="5922659"/>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sp>
        <p:nvSpPr>
          <p:cNvPr id="2" name="标题 1"/>
          <p:cNvSpPr>
            <a:spLocks noGrp="1"/>
          </p:cNvSpPr>
          <p:nvPr>
            <p:ph type="title"/>
            <p:custDataLst>
              <p:tags r:id="rId7"/>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8"/>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9"/>
            </p:custDataLst>
          </p:nvPr>
        </p:nvSpPr>
        <p:spPr>
          <a:xfrm>
            <a:off x="6238877" y="952508"/>
            <a:ext cx="5283242" cy="5388907"/>
          </a:xfrm>
        </p:spPr>
        <p:txBody>
          <a:bodyPr>
            <a:noAutofit/>
          </a:bodyPr>
          <a:lstStyle>
            <a:lvl1pPr>
              <a:defRPr sz="1600" baseline="0">
                <a:solidFill>
                  <a:schemeClr val="tx1">
                    <a:lumMod val="85000"/>
                    <a:lumOff val="15000"/>
                  </a:schemeClr>
                </a:solidFill>
                <a:latin typeface="微软雅黑" panose="020B0503020204020204" charset="-122"/>
                <a:ea typeface="微软雅黑" panose="020B0503020204020204" charset="-122"/>
              </a:defRPr>
            </a:lvl1pPr>
            <a:lvl2pPr>
              <a:defRPr sz="1600" baseline="0">
                <a:solidFill>
                  <a:schemeClr val="tx1">
                    <a:lumMod val="85000"/>
                    <a:lumOff val="15000"/>
                  </a:schemeClr>
                </a:solidFill>
                <a:latin typeface="微软雅黑" panose="020B0503020204020204" charset="-122"/>
                <a:ea typeface="微软雅黑" panose="020B0503020204020204" charset="-122"/>
              </a:defRPr>
            </a:lvl2pPr>
            <a:lvl3pPr>
              <a:defRPr sz="1600" baseline="0">
                <a:solidFill>
                  <a:schemeClr val="tx1">
                    <a:lumMod val="85000"/>
                    <a:lumOff val="15000"/>
                  </a:schemeClr>
                </a:solidFill>
                <a:latin typeface="微软雅黑" panose="020B0503020204020204" charset="-122"/>
                <a:ea typeface="微软雅黑" panose="020B0503020204020204" charset="-122"/>
              </a:defRPr>
            </a:lvl3pPr>
            <a:lvl4pPr>
              <a:defRPr sz="1600" baseline="0">
                <a:solidFill>
                  <a:schemeClr val="tx1">
                    <a:lumMod val="85000"/>
                    <a:lumOff val="15000"/>
                  </a:schemeClr>
                </a:solidFill>
                <a:latin typeface="微软雅黑" panose="020B0503020204020204" charset="-122"/>
                <a:ea typeface="微软雅黑" panose="020B0503020204020204" charset="-122"/>
              </a:defRPr>
            </a:lvl4pPr>
            <a:lvl5pPr>
              <a:defRPr sz="1600" baseline="0">
                <a:solidFill>
                  <a:schemeClr val="tx1">
                    <a:lumMod val="85000"/>
                    <a:lumOff val="1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0"/>
            </p:custDataLst>
          </p:nvPr>
        </p:nvSpPr>
        <p:spPr/>
        <p:txBody>
          <a:bodyPr/>
          <a:lstStyle>
            <a:lvl1pPr>
              <a:defRPr baseline="0">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1"/>
            </p:custDataLst>
          </p:nvPr>
        </p:nvSpPr>
        <p:spPr/>
        <p:txBody>
          <a:bodyPr/>
          <a:lstStyle>
            <a:lvl1pPr>
              <a:defRPr baseline="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12"/>
            </p:custDataLst>
          </p:nvPr>
        </p:nvSpPr>
        <p:spPr/>
        <p:txBody>
          <a:bodyPr/>
          <a:lstStyle>
            <a:lvl1pPr>
              <a:defRPr baseline="0">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grpSp>
        <p:nvGrpSpPr>
          <p:cNvPr id="15" name="组合 14"/>
          <p:cNvGrpSpPr/>
          <p:nvPr userDrawn="1">
            <p:custDataLst>
              <p:tags r:id="rId2"/>
            </p:custDataLst>
          </p:nvPr>
        </p:nvGrpSpPr>
        <p:grpSpPr>
          <a:xfrm>
            <a:off x="0" y="1"/>
            <a:ext cx="12192000" cy="6887026"/>
            <a:chOff x="0" y="1"/>
            <a:chExt cx="12192000" cy="6887026"/>
          </a:xfrm>
        </p:grpSpPr>
        <p:sp>
          <p:nvSpPr>
            <p:cNvPr id="16" name="矩形 20"/>
            <p:cNvSpPr/>
            <p:nvPr userDrawn="1">
              <p:custDataLst>
                <p:tags r:id="rId3"/>
              </p:custDataLst>
            </p:nvPr>
          </p:nvSpPr>
          <p:spPr>
            <a:xfrm>
              <a:off x="9434286" y="1"/>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7" name="矩形 20"/>
            <p:cNvSpPr/>
            <p:nvPr userDrawn="1">
              <p:custDataLst>
                <p:tags r:id="rId4"/>
              </p:custDataLst>
            </p:nvPr>
          </p:nvSpPr>
          <p:spPr>
            <a:xfrm rot="10800000">
              <a:off x="0" y="5922660"/>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8" name="矩形 20"/>
            <p:cNvSpPr/>
            <p:nvPr userDrawn="1">
              <p:custDataLst>
                <p:tags r:id="rId5"/>
              </p:custDataLst>
            </p:nvPr>
          </p:nvSpPr>
          <p:spPr>
            <a:xfrm>
              <a:off x="10320815" y="2"/>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9" name="矩形 20"/>
            <p:cNvSpPr/>
            <p:nvPr userDrawn="1">
              <p:custDataLst>
                <p:tags r:id="rId6"/>
              </p:custDataLst>
            </p:nvPr>
          </p:nvSpPr>
          <p:spPr>
            <a:xfrm rot="10800000">
              <a:off x="1981" y="5922659"/>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sp>
        <p:nvSpPr>
          <p:cNvPr id="2" name="标题 1"/>
          <p:cNvSpPr>
            <a:spLocks noGrp="1"/>
          </p:cNvSpPr>
          <p:nvPr>
            <p:ph type="title"/>
            <p:custDataLst>
              <p:tags r:id="rId7"/>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文本占位符 2"/>
          <p:cNvSpPr>
            <a:spLocks noGrp="1"/>
          </p:cNvSpPr>
          <p:nvPr>
            <p:ph type="body" idx="1" hasCustomPrompt="1"/>
            <p:custDataLst>
              <p:tags r:id="rId8"/>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charset="-122"/>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9"/>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0"/>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1"/>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2"/>
            </p:custDataLst>
          </p:nvPr>
        </p:nvSpPr>
        <p:spPr/>
        <p:txBody>
          <a:bodyPr/>
          <a:lstStyle>
            <a:lvl1pPr>
              <a:defRPr baseline="0">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3"/>
            </p:custDataLst>
          </p:nvPr>
        </p:nvSpPr>
        <p:spPr/>
        <p:txBody>
          <a:bodyPr/>
          <a:lstStyle>
            <a:lvl1pPr>
              <a:defRPr baseline="0">
                <a:latin typeface="微软雅黑" panose="020B0503020204020204" charset="-122"/>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14"/>
            </p:custDataLst>
          </p:nvPr>
        </p:nvSpPr>
        <p:spPr/>
        <p:txBody>
          <a:bodyPr/>
          <a:lstStyle>
            <a:lvl1pPr>
              <a:defRPr baseline="0">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0" y="1"/>
            <a:ext cx="12192000" cy="6887026"/>
            <a:chOff x="0" y="1"/>
            <a:chExt cx="12192000" cy="6887026"/>
          </a:xfrm>
        </p:grpSpPr>
        <p:sp>
          <p:nvSpPr>
            <p:cNvPr id="9" name="矩形 20"/>
            <p:cNvSpPr/>
            <p:nvPr userDrawn="1">
              <p:custDataLst>
                <p:tags r:id="rId3"/>
              </p:custDataLst>
            </p:nvPr>
          </p:nvSpPr>
          <p:spPr>
            <a:xfrm>
              <a:off x="9434286" y="1"/>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0" name="矩形 20"/>
            <p:cNvSpPr/>
            <p:nvPr userDrawn="1">
              <p:custDataLst>
                <p:tags r:id="rId4"/>
              </p:custDataLst>
            </p:nvPr>
          </p:nvSpPr>
          <p:spPr>
            <a:xfrm rot="10800000">
              <a:off x="0" y="5922660"/>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1" name="矩形 20"/>
            <p:cNvSpPr/>
            <p:nvPr userDrawn="1">
              <p:custDataLst>
                <p:tags r:id="rId5"/>
              </p:custDataLst>
            </p:nvPr>
          </p:nvSpPr>
          <p:spPr>
            <a:xfrm>
              <a:off x="10320815" y="2"/>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2" name="矩形 20"/>
            <p:cNvSpPr/>
            <p:nvPr userDrawn="1">
              <p:custDataLst>
                <p:tags r:id="rId6"/>
              </p:custDataLst>
            </p:nvPr>
          </p:nvSpPr>
          <p:spPr>
            <a:xfrm rot="10800000">
              <a:off x="1981" y="5922659"/>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sp>
        <p:nvSpPr>
          <p:cNvPr id="2" name="标题 1"/>
          <p:cNvSpPr>
            <a:spLocks noGrp="1"/>
          </p:cNvSpPr>
          <p:nvPr>
            <p:ph type="title"/>
            <p:custDataLst>
              <p:tags r:id="rId7"/>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8"/>
            </p:custDataLst>
          </p:nvPr>
        </p:nvSpPr>
        <p:spPr/>
        <p:txBody>
          <a:bodyPr/>
          <a:lstStyle>
            <a:lvl1pPr>
              <a:defRPr baseline="0">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baseline="0">
                <a:latin typeface="微软雅黑" panose="020B0503020204020204" charset="-122"/>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0"/>
            </p:custDataLst>
          </p:nvPr>
        </p:nvSpPr>
        <p:spPr/>
        <p:txBody>
          <a:bodyPr/>
          <a:lstStyle>
            <a:lvl1pPr>
              <a:defRPr baseline="0">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a:off x="0" y="1"/>
            <a:ext cx="12192000" cy="6887026"/>
            <a:chOff x="0" y="1"/>
            <a:chExt cx="12192000" cy="6887026"/>
          </a:xfrm>
        </p:grpSpPr>
        <p:sp>
          <p:nvSpPr>
            <p:cNvPr id="14" name="矩形 20"/>
            <p:cNvSpPr/>
            <p:nvPr userDrawn="1">
              <p:custDataLst>
                <p:tags r:id="rId3"/>
              </p:custDataLst>
            </p:nvPr>
          </p:nvSpPr>
          <p:spPr>
            <a:xfrm>
              <a:off x="9434286" y="1"/>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5" name="矩形 20"/>
            <p:cNvSpPr/>
            <p:nvPr userDrawn="1">
              <p:custDataLst>
                <p:tags r:id="rId4"/>
              </p:custDataLst>
            </p:nvPr>
          </p:nvSpPr>
          <p:spPr>
            <a:xfrm rot="10800000">
              <a:off x="0" y="5922660"/>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6" name="矩形 20"/>
            <p:cNvSpPr/>
            <p:nvPr userDrawn="1">
              <p:custDataLst>
                <p:tags r:id="rId5"/>
              </p:custDataLst>
            </p:nvPr>
          </p:nvSpPr>
          <p:spPr>
            <a:xfrm>
              <a:off x="10320815" y="2"/>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7" name="矩形 20"/>
            <p:cNvSpPr/>
            <p:nvPr userDrawn="1">
              <p:custDataLst>
                <p:tags r:id="rId6"/>
              </p:custDataLst>
            </p:nvPr>
          </p:nvSpPr>
          <p:spPr>
            <a:xfrm rot="10800000">
              <a:off x="1981" y="5922659"/>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sp>
        <p:nvSpPr>
          <p:cNvPr id="2" name="标题 1"/>
          <p:cNvSpPr>
            <a:spLocks noGrp="1"/>
          </p:cNvSpPr>
          <p:nvPr>
            <p:ph type="title"/>
            <p:custDataLst>
              <p:tags r:id="rId7"/>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8"/>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a:sym typeface="+mn-ea"/>
            </a:endParaRPr>
          </a:p>
        </p:txBody>
      </p:sp>
      <p:sp>
        <p:nvSpPr>
          <p:cNvPr id="4" name="文本占位符 3"/>
          <p:cNvSpPr>
            <a:spLocks noGrp="1"/>
          </p:cNvSpPr>
          <p:nvPr>
            <p:ph type="body" sz="half" idx="2"/>
            <p:custDataLst>
              <p:tags r:id="rId9"/>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0"/>
            </p:custDataLst>
          </p:nvPr>
        </p:nvSpPr>
        <p:spPr/>
        <p:txBody>
          <a:bodyPr/>
          <a:lstStyle>
            <a:lvl1pPr>
              <a:defRPr baseline="0">
                <a:latin typeface="微软雅黑" panose="020B0503020204020204" charset="-122"/>
                <a:ea typeface="微软雅黑" panose="020B0503020204020204"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1"/>
            </p:custDataLst>
          </p:nvPr>
        </p:nvSpPr>
        <p:spPr/>
        <p:txBody>
          <a:bodyPr/>
          <a:lstStyle>
            <a:lvl1pPr>
              <a:defRPr baseline="0">
                <a:latin typeface="微软雅黑" panose="020B0503020204020204" charset="-122"/>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12"/>
            </p:custDataLst>
          </p:nvPr>
        </p:nvSpPr>
        <p:spPr/>
        <p:txBody>
          <a:bodyPr/>
          <a:lstStyle>
            <a:lvl1pPr>
              <a:defRPr baseline="0">
                <a:latin typeface="微软雅黑" panose="020B0503020204020204" charset="-122"/>
                <a:ea typeface="微软雅黑" panose="020B0503020204020204"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直角三角形 6"/>
          <p:cNvSpPr/>
          <p:nvPr>
            <p:custDataLst>
              <p:tags r:id="rId2"/>
            </p:custDataLst>
          </p:nvPr>
        </p:nvSpPr>
        <p:spPr>
          <a:xfrm rot="10800000" flipH="1">
            <a:off x="0" y="0"/>
            <a:ext cx="976253" cy="1233035"/>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custDataLst>
              <p:tags r:id="rId3"/>
            </p:custDataLst>
          </p:nvPr>
        </p:nvSpPr>
        <p:spPr>
          <a:xfrm rot="10800000">
            <a:off x="109779" y="-5402"/>
            <a:ext cx="1361288" cy="884994"/>
          </a:xfrm>
          <a:prstGeom prst="triangle">
            <a:avLst>
              <a:gd name="adj" fmla="val 639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p:custDataLst>
              <p:tags r:id="rId4"/>
            </p:custDataLst>
          </p:nvPr>
        </p:nvSpPr>
        <p:spPr>
          <a:xfrm flipH="1">
            <a:off x="10479312" y="4700915"/>
            <a:ext cx="1712687" cy="2163171"/>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custDataLst>
              <p:tags r:id="rId5"/>
            </p:custDataLst>
          </p:nvPr>
        </p:nvSpPr>
        <p:spPr>
          <a:xfrm flipH="1">
            <a:off x="10936173" y="5782922"/>
            <a:ext cx="1255823" cy="1081164"/>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6"/>
            </p:custDataLst>
          </p:nvPr>
        </p:nvSpPr>
        <p:spPr>
          <a:xfrm>
            <a:off x="10781471" y="6050408"/>
            <a:ext cx="1254150" cy="815341"/>
          </a:xfrm>
          <a:prstGeom prst="triangle">
            <a:avLst>
              <a:gd name="adj" fmla="val 639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7"/>
            </p:custDataLst>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idx="1"/>
            <p:custDataLst>
              <p:tags r:id="rId8"/>
            </p:custDataLst>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0"/>
            </p:custDataLst>
          </p:nvPr>
        </p:nvSpPr>
        <p:spPr/>
        <p:txBody>
          <a:bodyPr/>
          <a:lstStyle/>
          <a:p>
            <a:endParaRPr lang="zh-CN" altLang="en-US"/>
          </a:p>
        </p:txBody>
      </p:sp>
      <p:sp>
        <p:nvSpPr>
          <p:cNvPr id="6" name="灯片编号占位符 5"/>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tx2"/>
        </a:solidFill>
        <a:effectLst/>
      </p:bgPr>
    </p:bg>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a:off x="0" y="1"/>
            <a:ext cx="12192000" cy="6887026"/>
            <a:chOff x="0" y="1"/>
            <a:chExt cx="12192000" cy="6887026"/>
          </a:xfrm>
        </p:grpSpPr>
        <p:sp>
          <p:nvSpPr>
            <p:cNvPr id="13" name="矩形 20"/>
            <p:cNvSpPr/>
            <p:nvPr userDrawn="1">
              <p:custDataLst>
                <p:tags r:id="rId3"/>
              </p:custDataLst>
            </p:nvPr>
          </p:nvSpPr>
          <p:spPr>
            <a:xfrm>
              <a:off x="9434286" y="1"/>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4" name="矩形 20"/>
            <p:cNvSpPr/>
            <p:nvPr userDrawn="1">
              <p:custDataLst>
                <p:tags r:id="rId4"/>
              </p:custDataLst>
            </p:nvPr>
          </p:nvSpPr>
          <p:spPr>
            <a:xfrm rot="10800000">
              <a:off x="0" y="5922660"/>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5" name="矩形 14"/>
            <p:cNvSpPr/>
            <p:nvPr userDrawn="1">
              <p:custDataLst>
                <p:tags r:id="rId5"/>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微软雅黑" panose="020B0503020204020204" charset="-122"/>
                <a:ea typeface="微软雅黑" panose="020B0503020204020204" charset="-122"/>
              </a:endParaRPr>
            </a:p>
          </p:txBody>
        </p:sp>
        <p:sp>
          <p:nvSpPr>
            <p:cNvPr id="16" name="矩形 20"/>
            <p:cNvSpPr/>
            <p:nvPr userDrawn="1">
              <p:custDataLst>
                <p:tags r:id="rId6"/>
              </p:custDataLst>
            </p:nvPr>
          </p:nvSpPr>
          <p:spPr>
            <a:xfrm>
              <a:off x="10320815" y="2"/>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7" name="矩形 20"/>
            <p:cNvSpPr/>
            <p:nvPr userDrawn="1">
              <p:custDataLst>
                <p:tags r:id="rId7"/>
              </p:custDataLst>
            </p:nvPr>
          </p:nvSpPr>
          <p:spPr>
            <a:xfrm rot="10800000">
              <a:off x="1981" y="5922659"/>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sp>
        <p:nvSpPr>
          <p:cNvPr id="2" name="竖排标题 1"/>
          <p:cNvSpPr>
            <a:spLocks noGrp="1"/>
          </p:cNvSpPr>
          <p:nvPr>
            <p:ph type="title" orient="vert"/>
            <p:custDataLst>
              <p:tags r:id="rId8"/>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9"/>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微软雅黑" panose="020B0503020204020204" charset="-122"/>
                <a:ea typeface="微软雅黑" panose="020B0503020204020204" charset="-122"/>
              </a:defRPr>
            </a:lvl1pPr>
            <a:lvl2pPr indent="0" eaLnBrk="1" fontAlgn="auto" latinLnBrk="0" hangingPunct="1">
              <a:defRPr baseline="0">
                <a:solidFill>
                  <a:schemeClr val="tx1">
                    <a:lumMod val="85000"/>
                    <a:lumOff val="15000"/>
                  </a:schemeClr>
                </a:solidFill>
                <a:latin typeface="微软雅黑" panose="020B0503020204020204" charset="-122"/>
                <a:ea typeface="微软雅黑" panose="020B0503020204020204" charset="-122"/>
              </a:defRPr>
            </a:lvl2pPr>
            <a:lvl3pPr indent="0" eaLnBrk="1" fontAlgn="auto" latinLnBrk="0" hangingPunct="1">
              <a:defRPr baseline="0">
                <a:solidFill>
                  <a:schemeClr val="tx1">
                    <a:lumMod val="85000"/>
                    <a:lumOff val="15000"/>
                  </a:schemeClr>
                </a:solidFill>
                <a:latin typeface="微软雅黑" panose="020B0503020204020204" charset="-122"/>
                <a:ea typeface="微软雅黑" panose="020B0503020204020204" charset="-122"/>
              </a:defRPr>
            </a:lvl3pPr>
            <a:lvl4pPr indent="0" eaLnBrk="1" fontAlgn="auto" latinLnBrk="0" hangingPunct="1">
              <a:defRPr baseline="0">
                <a:solidFill>
                  <a:schemeClr val="tx1">
                    <a:lumMod val="85000"/>
                    <a:lumOff val="15000"/>
                  </a:schemeClr>
                </a:solidFill>
                <a:latin typeface="微软雅黑" panose="020B0503020204020204" charset="-122"/>
                <a:ea typeface="微软雅黑" panose="020B0503020204020204" charset="-122"/>
              </a:defRPr>
            </a:lvl4pPr>
            <a:lvl5pPr indent="0" eaLnBrk="1" fontAlgn="auto" latinLnBrk="0" hangingPunct="1">
              <a:defRPr baseline="0">
                <a:solidFill>
                  <a:schemeClr val="tx1">
                    <a:lumMod val="85000"/>
                    <a:lumOff val="1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0"/>
            </p:custDataLst>
          </p:nvPr>
        </p:nvSpPr>
        <p:spPr/>
        <p:txBody>
          <a:bodyPr/>
          <a:lstStyle>
            <a:lvl1pPr>
              <a:defRPr baseline="0">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lvl1pPr>
              <a:defRPr baseline="0">
                <a:latin typeface="微软雅黑" panose="020B0503020204020204" charset="-122"/>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p:txBody>
          <a:bodyPr/>
          <a:lstStyle>
            <a:lvl1pPr>
              <a:defRPr baseline="0">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tx2"/>
        </a:solidFill>
        <a:effectLst/>
      </p:bgPr>
    </p:bg>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a:off x="0" y="1"/>
            <a:ext cx="12192000" cy="6887026"/>
            <a:chOff x="0" y="1"/>
            <a:chExt cx="12192000" cy="6887026"/>
          </a:xfrm>
        </p:grpSpPr>
        <p:sp>
          <p:nvSpPr>
            <p:cNvPr id="13" name="矩形 20"/>
            <p:cNvSpPr/>
            <p:nvPr userDrawn="1">
              <p:custDataLst>
                <p:tags r:id="rId3"/>
              </p:custDataLst>
            </p:nvPr>
          </p:nvSpPr>
          <p:spPr>
            <a:xfrm>
              <a:off x="9434286" y="1"/>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4" name="矩形 20"/>
            <p:cNvSpPr/>
            <p:nvPr userDrawn="1">
              <p:custDataLst>
                <p:tags r:id="rId4"/>
              </p:custDataLst>
            </p:nvPr>
          </p:nvSpPr>
          <p:spPr>
            <a:xfrm rot="10800000">
              <a:off x="0" y="5922660"/>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5" name="矩形 14"/>
            <p:cNvSpPr/>
            <p:nvPr userDrawn="1">
              <p:custDataLst>
                <p:tags r:id="rId5"/>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微软雅黑" panose="020B0503020204020204" charset="-122"/>
                <a:ea typeface="微软雅黑" panose="020B0503020204020204" charset="-122"/>
              </a:endParaRPr>
            </a:p>
          </p:txBody>
        </p:sp>
        <p:sp>
          <p:nvSpPr>
            <p:cNvPr id="16" name="矩形 20"/>
            <p:cNvSpPr/>
            <p:nvPr userDrawn="1">
              <p:custDataLst>
                <p:tags r:id="rId6"/>
              </p:custDataLst>
            </p:nvPr>
          </p:nvSpPr>
          <p:spPr>
            <a:xfrm>
              <a:off x="10320815" y="2"/>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7" name="矩形 20"/>
            <p:cNvSpPr/>
            <p:nvPr userDrawn="1">
              <p:custDataLst>
                <p:tags r:id="rId7"/>
              </p:custDataLst>
            </p:nvPr>
          </p:nvSpPr>
          <p:spPr>
            <a:xfrm rot="10800000">
              <a:off x="1981" y="5922659"/>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sp>
        <p:nvSpPr>
          <p:cNvPr id="3" name="日期占位符 2"/>
          <p:cNvSpPr>
            <a:spLocks noGrp="1"/>
          </p:cNvSpPr>
          <p:nvPr>
            <p:ph type="dt" sz="half" idx="10"/>
            <p:custDataLst>
              <p:tags r:id="rId8"/>
            </p:custDataLst>
          </p:nvPr>
        </p:nvSpPr>
        <p:spPr/>
        <p:txBody>
          <a:bodyPr/>
          <a:lstStyle>
            <a:lvl1pPr>
              <a:defRPr baseline="0">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baseline="0">
                <a:latin typeface="微软雅黑" panose="020B0503020204020204" charset="-122"/>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0"/>
            </p:custDataLst>
          </p:nvPr>
        </p:nvSpPr>
        <p:spPr/>
        <p:txBody>
          <a:bodyPr/>
          <a:lstStyle>
            <a:lvl1pPr>
              <a:defRPr baseline="0">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1"/>
            </p:custDataLst>
          </p:nvPr>
        </p:nvSpPr>
        <p:spPr>
          <a:xfrm>
            <a:off x="669930" y="952508"/>
            <a:ext cx="10852237" cy="5388907"/>
          </a:xfrm>
        </p:spPr>
        <p:txBody>
          <a:bodyPr/>
          <a:lstStyle>
            <a:lvl1pPr>
              <a:defRPr baseline="0">
                <a:solidFill>
                  <a:schemeClr val="tx1">
                    <a:lumMod val="85000"/>
                    <a:lumOff val="15000"/>
                  </a:schemeClr>
                </a:solidFill>
                <a:latin typeface="微软雅黑" panose="020B0503020204020204" charset="-122"/>
                <a:ea typeface="微软雅黑" panose="020B0503020204020204" charset="-122"/>
              </a:defRPr>
            </a:lvl1pPr>
            <a:lvl2pPr>
              <a:defRPr baseline="0">
                <a:solidFill>
                  <a:schemeClr val="tx1">
                    <a:lumMod val="85000"/>
                    <a:lumOff val="15000"/>
                  </a:schemeClr>
                </a:solidFill>
                <a:latin typeface="微软雅黑" panose="020B0503020204020204" charset="-122"/>
                <a:ea typeface="微软雅黑" panose="020B0503020204020204" charset="-122"/>
              </a:defRPr>
            </a:lvl2pPr>
            <a:lvl3pPr>
              <a:defRPr baseline="0">
                <a:solidFill>
                  <a:schemeClr val="tx1">
                    <a:lumMod val="85000"/>
                    <a:lumOff val="15000"/>
                  </a:schemeClr>
                </a:solidFill>
                <a:latin typeface="微软雅黑" panose="020B0503020204020204" charset="-122"/>
                <a:ea typeface="微软雅黑" panose="020B0503020204020204" charset="-122"/>
              </a:defRPr>
            </a:lvl3pPr>
            <a:lvl4pPr>
              <a:defRPr baseline="0">
                <a:solidFill>
                  <a:schemeClr val="tx1">
                    <a:lumMod val="85000"/>
                    <a:lumOff val="15000"/>
                  </a:schemeClr>
                </a:solidFill>
                <a:latin typeface="微软雅黑" panose="020B0503020204020204" charset="-122"/>
                <a:ea typeface="微软雅黑" panose="020B0503020204020204" charset="-122"/>
              </a:defRPr>
            </a:lvl4pPr>
            <a:lvl5pPr>
              <a:defRPr baseline="0">
                <a:solidFill>
                  <a:schemeClr val="tx1">
                    <a:lumMod val="85000"/>
                    <a:lumOff val="1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5" name="任意多边形: 形状 4"/>
          <p:cNvSpPr/>
          <p:nvPr userDrawn="1">
            <p:custDataLst>
              <p:tags r:id="rId2"/>
            </p:custDataLst>
          </p:nvPr>
        </p:nvSpPr>
        <p:spPr>
          <a:xfrm rot="12310616">
            <a:off x="207344" y="-2563768"/>
            <a:ext cx="11588476" cy="6800023"/>
          </a:xfrm>
          <a:custGeom>
            <a:avLst/>
            <a:gdLst>
              <a:gd name="connsiteX0" fmla="*/ 11568244 w 11568244"/>
              <a:gd name="connsiteY0" fmla="*/ 1601492 h 6788151"/>
              <a:gd name="connsiteX1" fmla="*/ 534503 w 11568244"/>
              <a:gd name="connsiteY1" fmla="*/ 6788151 h 6788151"/>
              <a:gd name="connsiteX2" fmla="*/ 0 w 11568244"/>
              <a:gd name="connsiteY2" fmla="*/ 5651086 h 6788151"/>
              <a:gd name="connsiteX3" fmla="*/ 1 w 11568244"/>
              <a:gd name="connsiteY3" fmla="*/ 0 h 6788151"/>
              <a:gd name="connsiteX4" fmla="*/ 10815426 w 11568244"/>
              <a:gd name="connsiteY4" fmla="*/ 0 h 6788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68244" h="6788151">
                <a:moveTo>
                  <a:pt x="11568244" y="1601492"/>
                </a:moveTo>
                <a:lnTo>
                  <a:pt x="534503" y="6788151"/>
                </a:lnTo>
                <a:lnTo>
                  <a:pt x="0" y="5651086"/>
                </a:lnTo>
                <a:lnTo>
                  <a:pt x="1" y="0"/>
                </a:lnTo>
                <a:lnTo>
                  <a:pt x="10815426"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微软雅黑" panose="020B0503020204020204" charset="-122"/>
            </a:endParaRPr>
          </a:p>
        </p:txBody>
      </p:sp>
      <p:sp>
        <p:nvSpPr>
          <p:cNvPr id="6" name="任意多边形: 形状 5"/>
          <p:cNvSpPr/>
          <p:nvPr userDrawn="1">
            <p:custDataLst>
              <p:tags r:id="rId3"/>
            </p:custDataLst>
          </p:nvPr>
        </p:nvSpPr>
        <p:spPr>
          <a:xfrm rot="12600000">
            <a:off x="639600" y="-2984325"/>
            <a:ext cx="11038175" cy="6700882"/>
          </a:xfrm>
          <a:custGeom>
            <a:avLst/>
            <a:gdLst>
              <a:gd name="connsiteX0" fmla="*/ 11018904 w 11018904"/>
              <a:gd name="connsiteY0" fmla="*/ 593183 h 6689183"/>
              <a:gd name="connsiteX1" fmla="*/ 460322 w 11018904"/>
              <a:gd name="connsiteY1" fmla="*/ 6689183 h 6689183"/>
              <a:gd name="connsiteX2" fmla="*/ 0 w 11018904"/>
              <a:gd name="connsiteY2" fmla="*/ 5891882 h 6689183"/>
              <a:gd name="connsiteX3" fmla="*/ 0 w 11018904"/>
              <a:gd name="connsiteY3" fmla="*/ 0 h 6689183"/>
              <a:gd name="connsiteX4" fmla="*/ 10676429 w 11018904"/>
              <a:gd name="connsiteY4" fmla="*/ 0 h 66891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18904" h="6689183">
                <a:moveTo>
                  <a:pt x="11018904" y="593183"/>
                </a:moveTo>
                <a:lnTo>
                  <a:pt x="460322" y="6689183"/>
                </a:lnTo>
                <a:lnTo>
                  <a:pt x="0" y="5891882"/>
                </a:lnTo>
                <a:lnTo>
                  <a:pt x="0" y="0"/>
                </a:lnTo>
                <a:lnTo>
                  <a:pt x="10676429"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微软雅黑" panose="020B0503020204020204" charset="-122"/>
            </a:endParaRPr>
          </a:p>
        </p:txBody>
      </p:sp>
      <p:sp>
        <p:nvSpPr>
          <p:cNvPr id="7" name="直角三角形 6"/>
          <p:cNvSpPr/>
          <p:nvPr userDrawn="1">
            <p:custDataLst>
              <p:tags r:id="rId4"/>
            </p:custDataLst>
          </p:nvPr>
        </p:nvSpPr>
        <p:spPr>
          <a:xfrm>
            <a:off x="0" y="5268686"/>
            <a:ext cx="1514475" cy="1603149"/>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微软雅黑" panose="020B0503020204020204" charset="-122"/>
            </a:endParaRPr>
          </a:p>
        </p:txBody>
      </p:sp>
      <p:sp>
        <p:nvSpPr>
          <p:cNvPr id="8" name="直角三角形 7"/>
          <p:cNvSpPr/>
          <p:nvPr userDrawn="1">
            <p:custDataLst>
              <p:tags r:id="rId5"/>
            </p:custDataLst>
          </p:nvPr>
        </p:nvSpPr>
        <p:spPr>
          <a:xfrm>
            <a:off x="0" y="5834743"/>
            <a:ext cx="1404938" cy="1037092"/>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微软雅黑" panose="020B0503020204020204" charset="-122"/>
            </a:endParaRPr>
          </a:p>
        </p:txBody>
      </p:sp>
      <p:sp>
        <p:nvSpPr>
          <p:cNvPr id="9" name="等腰三角形 8"/>
          <p:cNvSpPr/>
          <p:nvPr userDrawn="1">
            <p:custDataLst>
              <p:tags r:id="rId6"/>
            </p:custDataLst>
          </p:nvPr>
        </p:nvSpPr>
        <p:spPr>
          <a:xfrm flipH="1">
            <a:off x="109535" y="5876925"/>
            <a:ext cx="1235675" cy="981075"/>
          </a:xfrm>
          <a:prstGeom prst="triangle">
            <a:avLst>
              <a:gd name="adj" fmla="val 5117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微软雅黑" panose="020B0503020204020204" charset="-122"/>
            </a:endParaRPr>
          </a:p>
        </p:txBody>
      </p:sp>
      <p:sp>
        <p:nvSpPr>
          <p:cNvPr id="13" name="标题 1"/>
          <p:cNvSpPr>
            <a:spLocks noGrp="1"/>
          </p:cNvSpPr>
          <p:nvPr>
            <p:ph type="ctrTitle" hasCustomPrompt="1"/>
            <p:custDataLst>
              <p:tags r:id="rId7"/>
            </p:custDataLst>
          </p:nvPr>
        </p:nvSpPr>
        <p:spPr>
          <a:xfrm>
            <a:off x="4846703" y="1084609"/>
            <a:ext cx="6055360" cy="1844040"/>
          </a:xfrm>
        </p:spPr>
        <p:txBody>
          <a:bodyPr lIns="90000" tIns="46800" rIns="90000" bIns="46800" anchor="b" anchorCtr="0">
            <a:normAutofit/>
          </a:bodyPr>
          <a:lstStyle>
            <a:lvl1pPr marL="0" indent="0" algn="ctr">
              <a:lnSpc>
                <a:spcPct val="90000"/>
              </a:lnSpc>
              <a:buFont typeface="Arial" panose="020B0604020202020204" pitchFamily="34" charset="0"/>
              <a:buNone/>
              <a:defRPr sz="7700" b="1" u="none" strike="noStrike" kern="1200" cap="none" spc="200" normalizeH="0" baseline="0">
                <a:solidFill>
                  <a:schemeClr val="bg1"/>
                </a:solidFill>
                <a:uFillTx/>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2" name="日期占位符 1"/>
          <p:cNvSpPr>
            <a:spLocks noGrp="1"/>
          </p:cNvSpPr>
          <p:nvPr>
            <p:ph type="dt" sz="half" idx="19"/>
            <p:custDataLst>
              <p:tags r:id="rId8"/>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20"/>
            <p:custDataLst>
              <p:tags r:id="rId9"/>
            </p:custDataLst>
          </p:nvPr>
        </p:nvSpPr>
        <p:spPr/>
        <p:txBody>
          <a:bodyPr/>
          <a:lstStyle>
            <a:lvl1pPr>
              <a:defRPr baseline="0">
                <a:latin typeface="微软雅黑" panose="020B0503020204020204" charset="-122"/>
              </a:defRPr>
            </a:lvl1pPr>
          </a:lstStyle>
          <a:p>
            <a:endParaRPr lang="zh-CN" altLang="en-US" dirty="0"/>
          </a:p>
        </p:txBody>
      </p:sp>
      <p:sp>
        <p:nvSpPr>
          <p:cNvPr id="4" name="灯片编号占位符 3"/>
          <p:cNvSpPr>
            <a:spLocks noGrp="1"/>
          </p:cNvSpPr>
          <p:nvPr>
            <p:ph type="sldNum" sz="quarter" idx="21"/>
            <p:custDataLst>
              <p:tags r:id="rId10"/>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
        <p:nvSpPr>
          <p:cNvPr id="11" name="文本占位符 10"/>
          <p:cNvSpPr>
            <a:spLocks noGrp="1"/>
          </p:cNvSpPr>
          <p:nvPr>
            <p:ph type="body" sz="quarter" idx="22" hasCustomPrompt="1"/>
            <p:custDataLst>
              <p:tags r:id="rId11"/>
            </p:custDataLst>
          </p:nvPr>
        </p:nvSpPr>
        <p:spPr>
          <a:xfrm>
            <a:off x="6483378" y="3073509"/>
            <a:ext cx="2782011" cy="355491"/>
          </a:xfrm>
        </p:spPr>
        <p:txBody>
          <a:bodyPr/>
          <a:lstStyle>
            <a:lvl1pPr marL="0" indent="0" algn="ctr">
              <a:buNone/>
              <a:defRPr>
                <a:solidFill>
                  <a:schemeClr val="bg1"/>
                </a:solidFill>
              </a:defRPr>
            </a:lvl1pPr>
          </a:lstStyle>
          <a:p>
            <a:pPr lvl="0"/>
            <a:r>
              <a:rPr lang="zh-CN" altLang="en-US" dirty="0"/>
              <a:t>编辑标题</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14" name="组合 13"/>
          <p:cNvGrpSpPr/>
          <p:nvPr userDrawn="1">
            <p:custDataLst>
              <p:tags r:id="rId2"/>
            </p:custDataLst>
          </p:nvPr>
        </p:nvGrpSpPr>
        <p:grpSpPr>
          <a:xfrm>
            <a:off x="-31750" y="10161"/>
            <a:ext cx="12192000" cy="6887026"/>
            <a:chOff x="0" y="1"/>
            <a:chExt cx="12192000" cy="6887026"/>
          </a:xfrm>
        </p:grpSpPr>
        <p:sp>
          <p:nvSpPr>
            <p:cNvPr id="15" name="矩形 20"/>
            <p:cNvSpPr/>
            <p:nvPr userDrawn="1">
              <p:custDataLst>
                <p:tags r:id="rId3"/>
              </p:custDataLst>
            </p:nvPr>
          </p:nvSpPr>
          <p:spPr>
            <a:xfrm>
              <a:off x="9434286" y="1"/>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6" name="矩形 20"/>
            <p:cNvSpPr/>
            <p:nvPr userDrawn="1">
              <p:custDataLst>
                <p:tags r:id="rId4"/>
              </p:custDataLst>
            </p:nvPr>
          </p:nvSpPr>
          <p:spPr>
            <a:xfrm rot="10800000">
              <a:off x="0" y="5922660"/>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8" name="矩形 20"/>
            <p:cNvSpPr/>
            <p:nvPr userDrawn="1">
              <p:custDataLst>
                <p:tags r:id="rId5"/>
              </p:custDataLst>
            </p:nvPr>
          </p:nvSpPr>
          <p:spPr>
            <a:xfrm>
              <a:off x="10320815" y="2"/>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9" name="矩形 20"/>
            <p:cNvSpPr/>
            <p:nvPr userDrawn="1">
              <p:custDataLst>
                <p:tags r:id="rId6"/>
              </p:custDataLst>
            </p:nvPr>
          </p:nvSpPr>
          <p:spPr>
            <a:xfrm rot="10800000">
              <a:off x="1981" y="5922659"/>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sp>
        <p:nvSpPr>
          <p:cNvPr id="2" name="标题 1"/>
          <p:cNvSpPr>
            <a:spLocks noGrp="1"/>
          </p:cNvSpPr>
          <p:nvPr>
            <p:ph type="title"/>
            <p:custDataLst>
              <p:tags r:id="rId7"/>
            </p:custDataLst>
          </p:nvPr>
        </p:nvSpPr>
        <p:spPr/>
        <p:txBody>
          <a:bodyPr lIns="100800" tIns="39600" rIns="75600" bIns="39600">
            <a:noAutofit/>
          </a:bodyPr>
          <a:lstStyle>
            <a:lvl1pPr>
              <a:defRPr baseline="0">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单击此处编辑母版标题样式</a:t>
            </a:r>
            <a:endParaRPr lang="zh-CN" altLang="en-US" dirty="0"/>
          </a:p>
        </p:txBody>
      </p:sp>
      <p:sp>
        <p:nvSpPr>
          <p:cNvPr id="11" name="日期占位符 10"/>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12" name="页脚占位符 11"/>
          <p:cNvSpPr>
            <a:spLocks noGrp="1"/>
          </p:cNvSpPr>
          <p:nvPr>
            <p:ph type="ftr" sz="quarter" idx="11"/>
            <p:custDataLst>
              <p:tags r:id="rId9"/>
            </p:custDataLst>
          </p:nvPr>
        </p:nvSpPr>
        <p:spPr/>
        <p:txBody>
          <a:bodyPr/>
          <a:lstStyle/>
          <a:p>
            <a:endParaRPr lang="zh-CN" altLang="en-US" dirty="0"/>
          </a:p>
        </p:txBody>
      </p:sp>
      <p:sp>
        <p:nvSpPr>
          <p:cNvPr id="13" name="灯片编号占位符 12"/>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grpSp>
        <p:nvGrpSpPr>
          <p:cNvPr id="3" name="组合 2"/>
          <p:cNvGrpSpPr/>
          <p:nvPr userDrawn="1">
            <p:custDataLst>
              <p:tags r:id="rId2"/>
            </p:custDataLst>
          </p:nvPr>
        </p:nvGrpSpPr>
        <p:grpSpPr>
          <a:xfrm>
            <a:off x="0" y="1"/>
            <a:ext cx="12192000" cy="6887026"/>
            <a:chOff x="0" y="1"/>
            <a:chExt cx="12192000" cy="6887026"/>
          </a:xfrm>
        </p:grpSpPr>
        <p:sp>
          <p:nvSpPr>
            <p:cNvPr id="24" name="矩形 20"/>
            <p:cNvSpPr/>
            <p:nvPr userDrawn="1">
              <p:custDataLst>
                <p:tags r:id="rId3"/>
              </p:custDataLst>
            </p:nvPr>
          </p:nvSpPr>
          <p:spPr>
            <a:xfrm>
              <a:off x="9434286" y="1"/>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22" name="矩形 20"/>
            <p:cNvSpPr/>
            <p:nvPr userDrawn="1">
              <p:custDataLst>
                <p:tags r:id="rId4"/>
              </p:custDataLst>
            </p:nvPr>
          </p:nvSpPr>
          <p:spPr>
            <a:xfrm rot="10800000">
              <a:off x="0" y="5922660"/>
              <a:ext cx="275771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8" name="矩形 7"/>
            <p:cNvSpPr/>
            <p:nvPr userDrawn="1">
              <p:custDataLst>
                <p:tags r:id="rId5"/>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微软雅黑" panose="020B0503020204020204" charset="-122"/>
                <a:ea typeface="微软雅黑" panose="020B0503020204020204" charset="-122"/>
              </a:endParaRPr>
            </a:p>
          </p:txBody>
        </p:sp>
        <p:sp>
          <p:nvSpPr>
            <p:cNvPr id="25" name="矩形 20"/>
            <p:cNvSpPr/>
            <p:nvPr userDrawn="1">
              <p:custDataLst>
                <p:tags r:id="rId6"/>
              </p:custDataLst>
            </p:nvPr>
          </p:nvSpPr>
          <p:spPr>
            <a:xfrm>
              <a:off x="10320815" y="2"/>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23" name="矩形 20"/>
            <p:cNvSpPr/>
            <p:nvPr userDrawn="1">
              <p:custDataLst>
                <p:tags r:id="rId7"/>
              </p:custDataLst>
            </p:nvPr>
          </p:nvSpPr>
          <p:spPr>
            <a:xfrm rot="10800000">
              <a:off x="1981" y="5922659"/>
              <a:ext cx="1869204" cy="964367"/>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sp>
        <p:nvSpPr>
          <p:cNvPr id="2" name="标题 1"/>
          <p:cNvSpPr>
            <a:spLocks noGrp="1"/>
          </p:cNvSpPr>
          <p:nvPr userDrawn="1">
            <p:ph type="title" hasCustomPrompt="1"/>
            <p:custDataLst>
              <p:tags r:id="rId8"/>
            </p:custDataLst>
          </p:nvPr>
        </p:nvSpPr>
        <p:spPr>
          <a:xfrm>
            <a:off x="1281600" y="1249200"/>
            <a:ext cx="9626400" cy="723600"/>
          </a:xfrm>
        </p:spPr>
        <p:txBody>
          <a:bodyPr lIns="100800" tIns="39600" rIns="75600" bIns="39600" anchor="ctr">
            <a:noAutofit/>
          </a:bodyPr>
          <a:lstStyle>
            <a:lvl1pPr>
              <a:defRPr sz="3200" baseline="0">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userDrawn="1">
            <p:ph sz="quarter" idx="13"/>
            <p:custDataLst>
              <p:tags r:id="rId9"/>
            </p:custDataLst>
          </p:nvPr>
        </p:nvSpPr>
        <p:spPr>
          <a:xfrm>
            <a:off x="1281113" y="2163600"/>
            <a:ext cx="9626600" cy="3445200"/>
          </a:xfrm>
        </p:spPr>
        <p:txBody>
          <a:bodyPr lIns="100800" tIns="0" rIns="82800" bIns="0">
            <a:normAutofit/>
          </a:bodyPr>
          <a:lstStyle>
            <a:lvl1pPr>
              <a:defRPr baseline="0">
                <a:solidFill>
                  <a:schemeClr val="tx1">
                    <a:lumMod val="85000"/>
                    <a:lumOff val="15000"/>
                  </a:schemeClr>
                </a:solidFill>
                <a:latin typeface="微软雅黑" panose="020B0503020204020204" charset="-122"/>
                <a:ea typeface="微软雅黑" panose="020B0503020204020204" charset="-122"/>
              </a:defRPr>
            </a:lvl1pPr>
            <a:lvl2pPr>
              <a:defRPr baseline="0">
                <a:solidFill>
                  <a:schemeClr val="tx1">
                    <a:lumMod val="85000"/>
                    <a:lumOff val="15000"/>
                  </a:schemeClr>
                </a:solidFill>
                <a:latin typeface="微软雅黑" panose="020B0503020204020204" charset="-122"/>
                <a:ea typeface="微软雅黑" panose="020B0503020204020204" charset="-122"/>
              </a:defRPr>
            </a:lvl2pPr>
            <a:lvl3pPr>
              <a:defRPr baseline="0">
                <a:solidFill>
                  <a:schemeClr val="tx1">
                    <a:lumMod val="85000"/>
                    <a:lumOff val="15000"/>
                  </a:schemeClr>
                </a:solidFill>
                <a:latin typeface="微软雅黑" panose="020B0503020204020204" charset="-122"/>
                <a:ea typeface="微软雅黑" panose="020B0503020204020204" charset="-122"/>
              </a:defRPr>
            </a:lvl3pPr>
            <a:lvl4pPr>
              <a:defRPr baseline="0">
                <a:solidFill>
                  <a:schemeClr val="tx1">
                    <a:lumMod val="85000"/>
                    <a:lumOff val="15000"/>
                  </a:schemeClr>
                </a:solidFill>
                <a:latin typeface="微软雅黑" panose="020B0503020204020204" charset="-122"/>
                <a:ea typeface="微软雅黑" panose="020B0503020204020204" charset="-122"/>
              </a:defRPr>
            </a:lvl4pPr>
            <a:lvl5pPr>
              <a:defRPr baseline="0">
                <a:solidFill>
                  <a:schemeClr val="tx1">
                    <a:lumMod val="85000"/>
                    <a:lumOff val="1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userDrawn="1">
            <p:ph type="dt" sz="half" idx="14"/>
            <p:custDataLst>
              <p:tags r:id="rId10"/>
            </p:custDataLst>
          </p:nvPr>
        </p:nvSpPr>
        <p:spPr/>
        <p:txBody>
          <a:bodyPr/>
          <a:lstStyle/>
          <a:p>
            <a:fld id="{760FBDFE-C587-4B4C-A407-44438C67B59E}" type="datetimeFigureOut">
              <a:rPr lang="zh-CN" altLang="en-US" smtClean="0"/>
            </a:fld>
            <a:endParaRPr lang="zh-CN" altLang="en-US"/>
          </a:p>
        </p:txBody>
      </p:sp>
      <p:sp>
        <p:nvSpPr>
          <p:cNvPr id="14" name="页脚占位符 13"/>
          <p:cNvSpPr>
            <a:spLocks noGrp="1"/>
          </p:cNvSpPr>
          <p:nvPr userDrawn="1">
            <p:ph type="ftr" sz="quarter" idx="15"/>
            <p:custDataLst>
              <p:tags r:id="rId11"/>
            </p:custDataLst>
          </p:nvPr>
        </p:nvSpPr>
        <p:spPr/>
        <p:txBody>
          <a:bodyPr/>
          <a:lstStyle/>
          <a:p>
            <a:endParaRPr lang="zh-CN" altLang="en-US" dirty="0"/>
          </a:p>
        </p:txBody>
      </p:sp>
      <p:sp>
        <p:nvSpPr>
          <p:cNvPr id="15" name="灯片编号占位符 14"/>
          <p:cNvSpPr>
            <a:spLocks noGrp="1"/>
          </p:cNvSpPr>
          <p:nvPr userDrawn="1">
            <p:ph type="sldNum" sz="quarter" idx="16"/>
            <p:custDataLst>
              <p:tags r:id="rId12"/>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dirty="0">
              <a:solidFill>
                <a:schemeClr val="tx1">
                  <a:lumMod val="85000"/>
                  <a:lumOff val="15000"/>
                </a:schemeClr>
              </a:solidFill>
              <a:latin typeface="微软雅黑" panose="020B0503020204020204" charset="-122"/>
              <a:ea typeface="微软雅黑" panose="020B0503020204020204" charset="-122"/>
              <a:sym typeface="+mn-ea"/>
            </a:endParaRPr>
          </a:p>
        </p:txBody>
      </p:sp>
      <p:grpSp>
        <p:nvGrpSpPr>
          <p:cNvPr id="15" name="组合 14"/>
          <p:cNvGrpSpPr/>
          <p:nvPr userDrawn="1">
            <p:custDataLst>
              <p:tags r:id="rId3"/>
            </p:custDataLst>
          </p:nvPr>
        </p:nvGrpSpPr>
        <p:grpSpPr>
          <a:xfrm>
            <a:off x="0" y="1"/>
            <a:ext cx="12192000" cy="6887026"/>
            <a:chOff x="0" y="1"/>
            <a:chExt cx="12192000" cy="6887026"/>
          </a:xfrm>
        </p:grpSpPr>
        <p:grpSp>
          <p:nvGrpSpPr>
            <p:cNvPr id="16" name="组合 15"/>
            <p:cNvGrpSpPr/>
            <p:nvPr userDrawn="1"/>
          </p:nvGrpSpPr>
          <p:grpSpPr>
            <a:xfrm>
              <a:off x="9434286" y="1"/>
              <a:ext cx="2757714" cy="964368"/>
              <a:chOff x="7456488" y="0"/>
              <a:chExt cx="4735512" cy="1656001"/>
            </a:xfrm>
          </p:grpSpPr>
          <p:sp>
            <p:nvSpPr>
              <p:cNvPr id="20" name="矩形 20"/>
              <p:cNvSpPr/>
              <p:nvPr userDrawn="1">
                <p:custDataLst>
                  <p:tags r:id="rId4"/>
                </p:custDataLst>
              </p:nvPr>
            </p:nvSpPr>
            <p:spPr>
              <a:xfrm>
                <a:off x="7456488" y="0"/>
                <a:ext cx="4735512"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21" name="矩形 20"/>
              <p:cNvSpPr/>
              <p:nvPr userDrawn="1">
                <p:custDataLst>
                  <p:tags r:id="rId5"/>
                </p:custDataLst>
              </p:nvPr>
            </p:nvSpPr>
            <p:spPr>
              <a:xfrm>
                <a:off x="8978825" y="1"/>
                <a:ext cx="3209773"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grpSp>
          <p:nvGrpSpPr>
            <p:cNvPr id="17" name="组合 16"/>
            <p:cNvGrpSpPr/>
            <p:nvPr userDrawn="1"/>
          </p:nvGrpSpPr>
          <p:grpSpPr>
            <a:xfrm rot="10800000">
              <a:off x="0" y="5922659"/>
              <a:ext cx="2757714" cy="964368"/>
              <a:chOff x="7456488" y="0"/>
              <a:chExt cx="4735512" cy="1656001"/>
            </a:xfrm>
          </p:grpSpPr>
          <p:sp>
            <p:nvSpPr>
              <p:cNvPr id="18" name="矩形 20"/>
              <p:cNvSpPr/>
              <p:nvPr userDrawn="1">
                <p:custDataLst>
                  <p:tags r:id="rId6"/>
                </p:custDataLst>
              </p:nvPr>
            </p:nvSpPr>
            <p:spPr>
              <a:xfrm>
                <a:off x="7456488" y="0"/>
                <a:ext cx="4735512"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9" name="矩形 20"/>
              <p:cNvSpPr/>
              <p:nvPr userDrawn="1">
                <p:custDataLst>
                  <p:tags r:id="rId7"/>
                </p:custDataLst>
              </p:nvPr>
            </p:nvSpPr>
            <p:spPr>
              <a:xfrm>
                <a:off x="8978825" y="1"/>
                <a:ext cx="3209773"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grpSp>
      <p:sp>
        <p:nvSpPr>
          <p:cNvPr id="2" name="标题 1"/>
          <p:cNvSpPr>
            <a:spLocks noGrp="1"/>
          </p:cNvSpPr>
          <p:nvPr>
            <p:ph type="title" hasCustomPrompt="1"/>
            <p:custDataLst>
              <p:tags r:id="rId8"/>
            </p:custDataLst>
          </p:nvPr>
        </p:nvSpPr>
        <p:spPr>
          <a:xfrm>
            <a:off x="583200" y="770400"/>
            <a:ext cx="3960000" cy="882000"/>
          </a:xfrm>
        </p:spPr>
        <p:txBody>
          <a:bodyPr lIns="100800" tIns="39600" rIns="75600" bIns="39600" anchor="ctr">
            <a:noAutofit/>
          </a:bodyPr>
          <a:lstStyle>
            <a:lvl1pPr>
              <a:defRPr sz="3600" baseline="0">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单击编辑标题</a:t>
            </a:r>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lIns="100800" tIns="0" rIns="82800" bIns="0">
            <a:normAutofit/>
          </a:bodyPr>
          <a:lstStyle>
            <a:lvl1pPr>
              <a:defRPr baseline="0">
                <a:solidFill>
                  <a:schemeClr val="tx1">
                    <a:lumMod val="85000"/>
                    <a:lumOff val="15000"/>
                  </a:schemeClr>
                </a:solidFill>
                <a:latin typeface="微软雅黑" panose="020B0503020204020204" charset="-122"/>
                <a:ea typeface="微软雅黑" panose="020B0503020204020204" charset="-122"/>
              </a:defRPr>
            </a:lvl1pPr>
            <a:lvl2pPr>
              <a:defRPr baseline="0">
                <a:solidFill>
                  <a:schemeClr val="tx1">
                    <a:lumMod val="85000"/>
                    <a:lumOff val="15000"/>
                  </a:schemeClr>
                </a:solidFill>
                <a:latin typeface="微软雅黑" panose="020B0503020204020204" charset="-122"/>
                <a:ea typeface="微软雅黑" panose="020B0503020204020204" charset="-122"/>
              </a:defRPr>
            </a:lvl2pPr>
            <a:lvl3pPr>
              <a:defRPr baseline="0">
                <a:solidFill>
                  <a:schemeClr val="tx1">
                    <a:lumMod val="85000"/>
                    <a:lumOff val="15000"/>
                  </a:schemeClr>
                </a:solidFill>
                <a:latin typeface="微软雅黑" panose="020B0503020204020204" charset="-122"/>
                <a:ea typeface="微软雅黑" panose="020B0503020204020204" charset="-122"/>
              </a:defRPr>
            </a:lvl3pPr>
            <a:lvl4pPr>
              <a:defRPr baseline="0">
                <a:solidFill>
                  <a:schemeClr val="tx1">
                    <a:lumMod val="85000"/>
                    <a:lumOff val="15000"/>
                  </a:schemeClr>
                </a:solidFill>
                <a:latin typeface="微软雅黑" panose="020B0503020204020204" charset="-122"/>
                <a:ea typeface="微软雅黑" panose="020B0503020204020204" charset="-122"/>
              </a:defRPr>
            </a:lvl4pPr>
            <a:lvl5pPr>
              <a:defRPr baseline="0">
                <a:solidFill>
                  <a:schemeClr val="tx1">
                    <a:lumMod val="85000"/>
                    <a:lumOff val="1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lIns="100800" tIns="0" rIns="82800" bIns="0">
            <a:normAutofit/>
          </a:bodyPr>
          <a:lstStyle>
            <a:lvl1pPr>
              <a:defRPr baseline="0">
                <a:solidFill>
                  <a:schemeClr val="tx1">
                    <a:lumMod val="85000"/>
                    <a:lumOff val="15000"/>
                  </a:schemeClr>
                </a:solidFill>
                <a:latin typeface="微软雅黑" panose="020B0503020204020204" charset="-122"/>
                <a:ea typeface="微软雅黑" panose="020B0503020204020204" charset="-122"/>
              </a:defRPr>
            </a:lvl1pPr>
            <a:lvl2pPr>
              <a:defRPr baseline="0">
                <a:solidFill>
                  <a:schemeClr val="tx1">
                    <a:lumMod val="85000"/>
                    <a:lumOff val="15000"/>
                  </a:schemeClr>
                </a:solidFill>
                <a:latin typeface="微软雅黑" panose="020B0503020204020204" charset="-122"/>
                <a:ea typeface="微软雅黑" panose="020B0503020204020204" charset="-122"/>
              </a:defRPr>
            </a:lvl2pPr>
            <a:lvl3pPr>
              <a:defRPr baseline="0">
                <a:solidFill>
                  <a:schemeClr val="tx1">
                    <a:lumMod val="85000"/>
                    <a:lumOff val="15000"/>
                  </a:schemeClr>
                </a:solidFill>
                <a:latin typeface="微软雅黑" panose="020B0503020204020204" charset="-122"/>
                <a:ea typeface="微软雅黑" panose="020B0503020204020204" charset="-122"/>
              </a:defRPr>
            </a:lvl3pPr>
            <a:lvl4pPr>
              <a:defRPr baseline="0">
                <a:solidFill>
                  <a:schemeClr val="tx1">
                    <a:lumMod val="85000"/>
                    <a:lumOff val="15000"/>
                  </a:schemeClr>
                </a:solidFill>
                <a:latin typeface="微软雅黑" panose="020B0503020204020204" charset="-122"/>
                <a:ea typeface="微软雅黑" panose="020B0503020204020204" charset="-122"/>
              </a:defRPr>
            </a:lvl4pPr>
            <a:lvl5pPr>
              <a:defRPr baseline="0">
                <a:solidFill>
                  <a:schemeClr val="tx1">
                    <a:lumMod val="85000"/>
                    <a:lumOff val="1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11"/>
            </p:custDataLst>
          </p:nvPr>
        </p:nvSpPr>
        <p:spPr/>
        <p:txBody>
          <a:bodyPr/>
          <a:lstStyle/>
          <a:p>
            <a:fld id="{760FBDFE-C587-4B4C-A407-44438C67B59E}" type="datetimeFigureOut">
              <a:rPr lang="zh-CN" altLang="en-US" smtClean="0"/>
            </a:fld>
            <a:endParaRPr lang="zh-CN" altLang="en-US"/>
          </a:p>
        </p:txBody>
      </p:sp>
      <p:sp>
        <p:nvSpPr>
          <p:cNvPr id="12" name="页脚占位符 11"/>
          <p:cNvSpPr>
            <a:spLocks noGrp="1"/>
          </p:cNvSpPr>
          <p:nvPr>
            <p:ph type="ftr" sz="quarter" idx="16"/>
            <p:custDataLst>
              <p:tags r:id="rId12"/>
            </p:custDataLst>
          </p:nvPr>
        </p:nvSpPr>
        <p:spPr/>
        <p:txBody>
          <a:bodyPr/>
          <a:lstStyle/>
          <a:p>
            <a:endParaRPr lang="zh-CN" altLang="en-US" dirty="0"/>
          </a:p>
        </p:txBody>
      </p:sp>
      <p:sp>
        <p:nvSpPr>
          <p:cNvPr id="13" name="灯片编号占位符 12"/>
          <p:cNvSpPr>
            <a:spLocks noGrp="1"/>
          </p:cNvSpPr>
          <p:nvPr>
            <p:ph type="sldNum" sz="quarter" idx="17"/>
            <p:custDataLst>
              <p:tags r:id="rId13"/>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微软雅黑" panose="020B0503020204020204" charset="-122"/>
              <a:ea typeface="微软雅黑" panose="020B0503020204020204" charset="-122"/>
              <a:sym typeface="+mn-ea"/>
            </a:endParaRPr>
          </a:p>
        </p:txBody>
      </p:sp>
      <p:grpSp>
        <p:nvGrpSpPr>
          <p:cNvPr id="14" name="组合 13"/>
          <p:cNvGrpSpPr/>
          <p:nvPr userDrawn="1">
            <p:custDataLst>
              <p:tags r:id="rId3"/>
            </p:custDataLst>
          </p:nvPr>
        </p:nvGrpSpPr>
        <p:grpSpPr>
          <a:xfrm>
            <a:off x="0" y="1"/>
            <a:ext cx="12192000" cy="6887026"/>
            <a:chOff x="0" y="1"/>
            <a:chExt cx="12192000" cy="6887026"/>
          </a:xfrm>
        </p:grpSpPr>
        <p:grpSp>
          <p:nvGrpSpPr>
            <p:cNvPr id="15" name="组合 14"/>
            <p:cNvGrpSpPr/>
            <p:nvPr userDrawn="1"/>
          </p:nvGrpSpPr>
          <p:grpSpPr>
            <a:xfrm>
              <a:off x="9434286" y="1"/>
              <a:ext cx="2757714" cy="964368"/>
              <a:chOff x="7456488" y="0"/>
              <a:chExt cx="4735512" cy="1656001"/>
            </a:xfrm>
          </p:grpSpPr>
          <p:sp>
            <p:nvSpPr>
              <p:cNvPr id="19" name="矩形 20"/>
              <p:cNvSpPr/>
              <p:nvPr userDrawn="1">
                <p:custDataLst>
                  <p:tags r:id="rId4"/>
                </p:custDataLst>
              </p:nvPr>
            </p:nvSpPr>
            <p:spPr>
              <a:xfrm>
                <a:off x="7456488" y="0"/>
                <a:ext cx="4735512"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20" name="矩形 20"/>
              <p:cNvSpPr/>
              <p:nvPr userDrawn="1">
                <p:custDataLst>
                  <p:tags r:id="rId5"/>
                </p:custDataLst>
              </p:nvPr>
            </p:nvSpPr>
            <p:spPr>
              <a:xfrm>
                <a:off x="8978825" y="1"/>
                <a:ext cx="3209773"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grpSp>
          <p:nvGrpSpPr>
            <p:cNvPr id="16" name="组合 15"/>
            <p:cNvGrpSpPr/>
            <p:nvPr userDrawn="1"/>
          </p:nvGrpSpPr>
          <p:grpSpPr>
            <a:xfrm rot="10800000">
              <a:off x="0" y="5922659"/>
              <a:ext cx="2757714" cy="964368"/>
              <a:chOff x="7456488" y="0"/>
              <a:chExt cx="4735512" cy="1656001"/>
            </a:xfrm>
          </p:grpSpPr>
          <p:sp>
            <p:nvSpPr>
              <p:cNvPr id="17" name="矩形 20"/>
              <p:cNvSpPr/>
              <p:nvPr userDrawn="1">
                <p:custDataLst>
                  <p:tags r:id="rId6"/>
                </p:custDataLst>
              </p:nvPr>
            </p:nvSpPr>
            <p:spPr>
              <a:xfrm>
                <a:off x="7456488" y="0"/>
                <a:ext cx="4735512"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8" name="矩形 20"/>
              <p:cNvSpPr/>
              <p:nvPr userDrawn="1">
                <p:custDataLst>
                  <p:tags r:id="rId7"/>
                </p:custDataLst>
              </p:nvPr>
            </p:nvSpPr>
            <p:spPr>
              <a:xfrm>
                <a:off x="8978825" y="1"/>
                <a:ext cx="3209773"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grpSp>
      <p:sp>
        <p:nvSpPr>
          <p:cNvPr id="2" name="标题 1"/>
          <p:cNvSpPr>
            <a:spLocks noGrp="1"/>
          </p:cNvSpPr>
          <p:nvPr>
            <p:ph type="title"/>
            <p:custDataLst>
              <p:tags r:id="rId8"/>
            </p:custDataLst>
          </p:nvPr>
        </p:nvSpPr>
        <p:spPr>
          <a:xfrm>
            <a:off x="612000" y="781200"/>
            <a:ext cx="10976400" cy="626400"/>
          </a:xfrm>
        </p:spPr>
        <p:txBody>
          <a:bodyPr lIns="100800" tIns="39600" rIns="75600" bIns="39600" anchor="ctr">
            <a:noAutofit/>
          </a:bodyPr>
          <a:lstStyle>
            <a:lvl1pPr algn="ctr">
              <a:defRPr sz="3600" baseline="0">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单击此处编辑母版标题样式</a:t>
            </a:r>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lIns="100800" tIns="0" rIns="82800" bIns="0">
            <a:normAutofit/>
          </a:bodyPr>
          <a:lstStyle>
            <a:lvl1pPr marL="0" indent="0" algn="ctr">
              <a:buNone/>
              <a:defRPr baseline="0">
                <a:solidFill>
                  <a:schemeClr val="tx1">
                    <a:lumMod val="85000"/>
                    <a:lumOff val="15000"/>
                  </a:schemeClr>
                </a:solidFill>
                <a:latin typeface="微软雅黑" panose="020B0503020204020204" charset="-122"/>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lIns="100800" tIns="0" rIns="82800" bIns="0">
            <a:normAutofit/>
          </a:bodyPr>
          <a:lstStyle>
            <a:lvl1pPr>
              <a:defRPr baseline="0">
                <a:solidFill>
                  <a:schemeClr val="tx1">
                    <a:lumMod val="85000"/>
                    <a:lumOff val="15000"/>
                  </a:schemeClr>
                </a:solidFill>
                <a:latin typeface="微软雅黑" panose="020B0503020204020204" charset="-122"/>
                <a:ea typeface="微软雅黑" panose="020B0503020204020204" charset="-122"/>
              </a:defRPr>
            </a:lvl1pPr>
            <a:lvl2pPr>
              <a:defRPr baseline="0">
                <a:solidFill>
                  <a:schemeClr val="tx1">
                    <a:lumMod val="85000"/>
                    <a:lumOff val="15000"/>
                  </a:schemeClr>
                </a:solidFill>
                <a:latin typeface="微软雅黑" panose="020B0503020204020204" charset="-122"/>
                <a:ea typeface="微软雅黑" panose="020B0503020204020204" charset="-122"/>
              </a:defRPr>
            </a:lvl2pPr>
            <a:lvl3pPr>
              <a:defRPr baseline="0">
                <a:solidFill>
                  <a:schemeClr val="tx1">
                    <a:lumMod val="85000"/>
                    <a:lumOff val="15000"/>
                  </a:schemeClr>
                </a:solidFill>
                <a:latin typeface="微软雅黑" panose="020B0503020204020204" charset="-122"/>
                <a:ea typeface="微软雅黑" panose="020B0503020204020204" charset="-122"/>
              </a:defRPr>
            </a:lvl3pPr>
            <a:lvl4pPr>
              <a:defRPr baseline="0">
                <a:solidFill>
                  <a:schemeClr val="tx1">
                    <a:lumMod val="85000"/>
                    <a:lumOff val="15000"/>
                  </a:schemeClr>
                </a:solidFill>
                <a:latin typeface="微软雅黑" panose="020B0503020204020204" charset="-122"/>
                <a:ea typeface="微软雅黑" panose="020B0503020204020204" charset="-122"/>
              </a:defRPr>
            </a:lvl4pPr>
            <a:lvl5pPr>
              <a:defRPr baseline="0">
                <a:solidFill>
                  <a:schemeClr val="tx1">
                    <a:lumMod val="85000"/>
                    <a:lumOff val="1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日期占位符 5"/>
          <p:cNvSpPr>
            <a:spLocks noGrp="1"/>
          </p:cNvSpPr>
          <p:nvPr>
            <p:ph type="dt" sz="half" idx="15"/>
            <p:custDataLst>
              <p:tags r:id="rId11"/>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6"/>
            <p:custDataLst>
              <p:tags r:id="rId12"/>
            </p:custDataLst>
          </p:nvPr>
        </p:nvSpPr>
        <p:spPr/>
        <p:txBody>
          <a:bodyPr/>
          <a:lstStyle/>
          <a:p>
            <a:endParaRPr lang="zh-CN" altLang="en-US" dirty="0"/>
          </a:p>
        </p:txBody>
      </p:sp>
      <p:sp>
        <p:nvSpPr>
          <p:cNvPr id="13" name="灯片编号占位符 12"/>
          <p:cNvSpPr>
            <a:spLocks noGrp="1"/>
          </p:cNvSpPr>
          <p:nvPr>
            <p:ph type="sldNum" sz="quarter" idx="17"/>
            <p:custDataLst>
              <p:tags r:id="rId13"/>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微软雅黑" panose="020B0503020204020204" charset="-122"/>
              <a:ea typeface="微软雅黑" panose="020B0503020204020204" charset="-122"/>
              <a:sym typeface="+mn-ea"/>
            </a:endParaRPr>
          </a:p>
        </p:txBody>
      </p:sp>
      <p:grpSp>
        <p:nvGrpSpPr>
          <p:cNvPr id="4" name="组合 3"/>
          <p:cNvGrpSpPr/>
          <p:nvPr userDrawn="1">
            <p:custDataLst>
              <p:tags r:id="rId3"/>
            </p:custDataLst>
          </p:nvPr>
        </p:nvGrpSpPr>
        <p:grpSpPr>
          <a:xfrm>
            <a:off x="0" y="1"/>
            <a:ext cx="12192000" cy="6887026"/>
            <a:chOff x="0" y="1"/>
            <a:chExt cx="12192000" cy="6887026"/>
          </a:xfrm>
        </p:grpSpPr>
        <p:grpSp>
          <p:nvGrpSpPr>
            <p:cNvPr id="3" name="组合 2"/>
            <p:cNvGrpSpPr/>
            <p:nvPr userDrawn="1"/>
          </p:nvGrpSpPr>
          <p:grpSpPr>
            <a:xfrm>
              <a:off x="9434286" y="1"/>
              <a:ext cx="2757714" cy="964368"/>
              <a:chOff x="7456488" y="0"/>
              <a:chExt cx="4735512" cy="1656001"/>
            </a:xfrm>
          </p:grpSpPr>
          <p:sp>
            <p:nvSpPr>
              <p:cNvPr id="12" name="矩形 20"/>
              <p:cNvSpPr/>
              <p:nvPr userDrawn="1">
                <p:custDataLst>
                  <p:tags r:id="rId4"/>
                </p:custDataLst>
              </p:nvPr>
            </p:nvSpPr>
            <p:spPr>
              <a:xfrm>
                <a:off x="7456488" y="0"/>
                <a:ext cx="4735512"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3" name="矩形 20"/>
              <p:cNvSpPr/>
              <p:nvPr userDrawn="1">
                <p:custDataLst>
                  <p:tags r:id="rId5"/>
                </p:custDataLst>
              </p:nvPr>
            </p:nvSpPr>
            <p:spPr>
              <a:xfrm>
                <a:off x="8978825" y="1"/>
                <a:ext cx="3209773"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grpSp>
          <p:nvGrpSpPr>
            <p:cNvPr id="14" name="组合 13"/>
            <p:cNvGrpSpPr/>
            <p:nvPr userDrawn="1"/>
          </p:nvGrpSpPr>
          <p:grpSpPr>
            <a:xfrm rot="10800000">
              <a:off x="0" y="5922659"/>
              <a:ext cx="2757714" cy="964368"/>
              <a:chOff x="7456488" y="0"/>
              <a:chExt cx="4735512" cy="1656001"/>
            </a:xfrm>
          </p:grpSpPr>
          <p:sp>
            <p:nvSpPr>
              <p:cNvPr id="15" name="矩形 20"/>
              <p:cNvSpPr/>
              <p:nvPr userDrawn="1">
                <p:custDataLst>
                  <p:tags r:id="rId6"/>
                </p:custDataLst>
              </p:nvPr>
            </p:nvSpPr>
            <p:spPr>
              <a:xfrm>
                <a:off x="7456488" y="0"/>
                <a:ext cx="4735512"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6" name="矩形 20"/>
              <p:cNvSpPr/>
              <p:nvPr userDrawn="1">
                <p:custDataLst>
                  <p:tags r:id="rId7"/>
                </p:custDataLst>
              </p:nvPr>
            </p:nvSpPr>
            <p:spPr>
              <a:xfrm>
                <a:off x="8978825" y="1"/>
                <a:ext cx="3209773"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grpSp>
      <p:sp>
        <p:nvSpPr>
          <p:cNvPr id="2" name="标题 1"/>
          <p:cNvSpPr>
            <a:spLocks noGrp="1"/>
          </p:cNvSpPr>
          <p:nvPr>
            <p:ph type="title"/>
            <p:custDataLst>
              <p:tags r:id="rId8"/>
            </p:custDataLst>
          </p:nvPr>
        </p:nvSpPr>
        <p:spPr>
          <a:xfrm>
            <a:off x="604800" y="669600"/>
            <a:ext cx="10976400" cy="565200"/>
          </a:xfrm>
        </p:spPr>
        <p:txBody>
          <a:bodyPr lIns="100800" tIns="39600" rIns="75600" bIns="39600" anchor="ctr">
            <a:noAutofit/>
          </a:bodyPr>
          <a:lstStyle>
            <a:lvl1pPr algn="ctr">
              <a:defRPr sz="3200" baseline="0">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lIns="100800" tIns="0" rIns="82800" bIns="0">
            <a:normAutofit/>
          </a:bodyPr>
          <a:lstStyle>
            <a:lvl1pPr>
              <a:defRPr baseline="0">
                <a:solidFill>
                  <a:schemeClr val="tx1">
                    <a:lumMod val="85000"/>
                    <a:lumOff val="15000"/>
                  </a:schemeClr>
                </a:solidFill>
                <a:latin typeface="微软雅黑" panose="020B0503020204020204" charset="-122"/>
                <a:ea typeface="微软雅黑" panose="020B0503020204020204" charset="-122"/>
              </a:defRPr>
            </a:lvl1pPr>
            <a:lvl2pPr>
              <a:defRPr baseline="0">
                <a:solidFill>
                  <a:schemeClr val="tx1">
                    <a:lumMod val="85000"/>
                    <a:lumOff val="15000"/>
                  </a:schemeClr>
                </a:solidFill>
                <a:latin typeface="微软雅黑" panose="020B0503020204020204" charset="-122"/>
                <a:ea typeface="微软雅黑" panose="020B0503020204020204" charset="-122"/>
              </a:defRPr>
            </a:lvl2pPr>
            <a:lvl3pPr>
              <a:defRPr baseline="0">
                <a:solidFill>
                  <a:schemeClr val="tx1">
                    <a:lumMod val="85000"/>
                    <a:lumOff val="15000"/>
                  </a:schemeClr>
                </a:solidFill>
                <a:latin typeface="微软雅黑" panose="020B0503020204020204" charset="-122"/>
                <a:ea typeface="微软雅黑" panose="020B0503020204020204" charset="-122"/>
              </a:defRPr>
            </a:lvl3pPr>
            <a:lvl4pPr>
              <a:defRPr baseline="0">
                <a:solidFill>
                  <a:schemeClr val="tx1">
                    <a:lumMod val="85000"/>
                    <a:lumOff val="15000"/>
                  </a:schemeClr>
                </a:solidFill>
                <a:latin typeface="微软雅黑" panose="020B0503020204020204" charset="-122"/>
                <a:ea typeface="微软雅黑" panose="020B0503020204020204" charset="-122"/>
              </a:defRPr>
            </a:lvl4pPr>
            <a:lvl5pPr>
              <a:defRPr baseline="0">
                <a:solidFill>
                  <a:schemeClr val="tx1">
                    <a:lumMod val="85000"/>
                    <a:lumOff val="1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lIns="100800" tIns="0" rIns="82800" bIns="0">
            <a:normAutofit/>
          </a:bodyPr>
          <a:lstStyle>
            <a:lvl1pPr marL="0" indent="0">
              <a:buNone/>
              <a:defRPr baseline="0">
                <a:solidFill>
                  <a:schemeClr val="tx1">
                    <a:lumMod val="85000"/>
                    <a:lumOff val="15000"/>
                  </a:schemeClr>
                </a:solidFill>
                <a:latin typeface="微软雅黑" panose="020B0503020204020204" charset="-122"/>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5"/>
            <p:custDataLst>
              <p:tags r:id="rId11"/>
            </p:custDataLst>
          </p:nvPr>
        </p:nvSpPr>
        <p:spPr/>
        <p:txBody>
          <a:bodyPr/>
          <a:lstStyle/>
          <a:p>
            <a:fld id="{760FBDFE-C587-4B4C-A407-44438C67B59E}" type="datetimeFigureOut">
              <a:rPr lang="zh-CN" altLang="en-US" smtClean="0"/>
            </a:fld>
            <a:endParaRPr lang="zh-CN" altLang="en-US"/>
          </a:p>
        </p:txBody>
      </p:sp>
      <p:sp>
        <p:nvSpPr>
          <p:cNvPr id="10" name="页脚占位符 9"/>
          <p:cNvSpPr>
            <a:spLocks noGrp="1"/>
          </p:cNvSpPr>
          <p:nvPr>
            <p:ph type="ftr" sz="quarter" idx="16"/>
            <p:custDataLst>
              <p:tags r:id="rId12"/>
            </p:custDataLst>
          </p:nvPr>
        </p:nvSpPr>
        <p:spPr/>
        <p:txBody>
          <a:bodyPr/>
          <a:lstStyle/>
          <a:p>
            <a:endParaRPr lang="zh-CN" altLang="en-US" dirty="0"/>
          </a:p>
        </p:txBody>
      </p:sp>
      <p:sp>
        <p:nvSpPr>
          <p:cNvPr id="11" name="灯片编号占位符 10"/>
          <p:cNvSpPr>
            <a:spLocks noGrp="1"/>
          </p:cNvSpPr>
          <p:nvPr>
            <p:ph type="sldNum" sz="quarter" idx="17"/>
            <p:custDataLst>
              <p:tags r:id="rId13"/>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微软雅黑" panose="020B0503020204020204" charset="-122"/>
              <a:ea typeface="微软雅黑" panose="020B0503020204020204" charset="-122"/>
              <a:sym typeface="+mn-ea"/>
            </a:endParaRPr>
          </a:p>
        </p:txBody>
      </p:sp>
      <p:grpSp>
        <p:nvGrpSpPr>
          <p:cNvPr id="14" name="组合 13"/>
          <p:cNvGrpSpPr/>
          <p:nvPr userDrawn="1">
            <p:custDataLst>
              <p:tags r:id="rId3"/>
            </p:custDataLst>
          </p:nvPr>
        </p:nvGrpSpPr>
        <p:grpSpPr>
          <a:xfrm>
            <a:off x="0" y="1"/>
            <a:ext cx="12192000" cy="6887026"/>
            <a:chOff x="0" y="1"/>
            <a:chExt cx="12192000" cy="6887026"/>
          </a:xfrm>
        </p:grpSpPr>
        <p:grpSp>
          <p:nvGrpSpPr>
            <p:cNvPr id="15" name="组合 14"/>
            <p:cNvGrpSpPr/>
            <p:nvPr userDrawn="1"/>
          </p:nvGrpSpPr>
          <p:grpSpPr>
            <a:xfrm>
              <a:off x="9434286" y="1"/>
              <a:ext cx="2757714" cy="964368"/>
              <a:chOff x="7456488" y="0"/>
              <a:chExt cx="4735512" cy="1656001"/>
            </a:xfrm>
          </p:grpSpPr>
          <p:sp>
            <p:nvSpPr>
              <p:cNvPr id="19" name="矩形 20"/>
              <p:cNvSpPr/>
              <p:nvPr userDrawn="1">
                <p:custDataLst>
                  <p:tags r:id="rId4"/>
                </p:custDataLst>
              </p:nvPr>
            </p:nvSpPr>
            <p:spPr>
              <a:xfrm>
                <a:off x="7456488" y="0"/>
                <a:ext cx="4735512"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20" name="矩形 20"/>
              <p:cNvSpPr/>
              <p:nvPr userDrawn="1">
                <p:custDataLst>
                  <p:tags r:id="rId5"/>
                </p:custDataLst>
              </p:nvPr>
            </p:nvSpPr>
            <p:spPr>
              <a:xfrm>
                <a:off x="8978825" y="1"/>
                <a:ext cx="3209773"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grpSp>
          <p:nvGrpSpPr>
            <p:cNvPr id="16" name="组合 15"/>
            <p:cNvGrpSpPr/>
            <p:nvPr userDrawn="1"/>
          </p:nvGrpSpPr>
          <p:grpSpPr>
            <a:xfrm rot="10800000">
              <a:off x="0" y="5922659"/>
              <a:ext cx="2757714" cy="964368"/>
              <a:chOff x="7456488" y="0"/>
              <a:chExt cx="4735512" cy="1656001"/>
            </a:xfrm>
          </p:grpSpPr>
          <p:sp>
            <p:nvSpPr>
              <p:cNvPr id="17" name="矩形 20"/>
              <p:cNvSpPr/>
              <p:nvPr userDrawn="1">
                <p:custDataLst>
                  <p:tags r:id="rId6"/>
                </p:custDataLst>
              </p:nvPr>
            </p:nvSpPr>
            <p:spPr>
              <a:xfrm>
                <a:off x="7456488" y="0"/>
                <a:ext cx="4735512"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18" name="矩形 20"/>
              <p:cNvSpPr/>
              <p:nvPr userDrawn="1">
                <p:custDataLst>
                  <p:tags r:id="rId7"/>
                </p:custDataLst>
              </p:nvPr>
            </p:nvSpPr>
            <p:spPr>
              <a:xfrm>
                <a:off x="8978825" y="1"/>
                <a:ext cx="3209773"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grpSp>
      <p:sp>
        <p:nvSpPr>
          <p:cNvPr id="2" name="标题 1"/>
          <p:cNvSpPr>
            <a:spLocks noGrp="1"/>
          </p:cNvSpPr>
          <p:nvPr>
            <p:ph type="title"/>
            <p:custDataLst>
              <p:tags r:id="rId8"/>
            </p:custDataLst>
          </p:nvPr>
        </p:nvSpPr>
        <p:spPr>
          <a:xfrm>
            <a:off x="579600" y="237600"/>
            <a:ext cx="11037600" cy="441964"/>
          </a:xfrm>
        </p:spPr>
        <p:txBody>
          <a:bodyPr lIns="100800" tIns="39600" rIns="75600" bIns="39600">
            <a:noAutofit/>
          </a:bodyPr>
          <a:lstStyle>
            <a:lvl1pPr>
              <a:defRPr baseline="0">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lIns="100800" tIns="0" rIns="82800" bIns="0">
            <a:normAutofit/>
          </a:bodyPr>
          <a:lstStyle>
            <a:lvl1pPr>
              <a:defRPr baseline="0">
                <a:solidFill>
                  <a:schemeClr val="tx1">
                    <a:lumMod val="85000"/>
                    <a:lumOff val="15000"/>
                  </a:schemeClr>
                </a:solidFill>
                <a:latin typeface="微软雅黑" panose="020B0503020204020204" charset="-122"/>
                <a:ea typeface="微软雅黑" panose="020B0503020204020204" charset="-122"/>
              </a:defRPr>
            </a:lvl1pPr>
            <a:lvl2pPr>
              <a:defRPr baseline="0">
                <a:solidFill>
                  <a:schemeClr val="tx1">
                    <a:lumMod val="85000"/>
                    <a:lumOff val="15000"/>
                  </a:schemeClr>
                </a:solidFill>
                <a:latin typeface="微软雅黑" panose="020B0503020204020204" charset="-122"/>
                <a:ea typeface="微软雅黑" panose="020B0503020204020204" charset="-122"/>
              </a:defRPr>
            </a:lvl2pPr>
            <a:lvl3pPr>
              <a:defRPr baseline="0">
                <a:solidFill>
                  <a:schemeClr val="tx1">
                    <a:lumMod val="85000"/>
                    <a:lumOff val="15000"/>
                  </a:schemeClr>
                </a:solidFill>
                <a:latin typeface="微软雅黑" panose="020B0503020204020204" charset="-122"/>
                <a:ea typeface="微软雅黑" panose="020B0503020204020204" charset="-122"/>
              </a:defRPr>
            </a:lvl3pPr>
            <a:lvl4pPr>
              <a:defRPr baseline="0">
                <a:solidFill>
                  <a:schemeClr val="tx1">
                    <a:lumMod val="85000"/>
                    <a:lumOff val="15000"/>
                  </a:schemeClr>
                </a:solidFill>
                <a:latin typeface="微软雅黑" panose="020B0503020204020204" charset="-122"/>
                <a:ea typeface="微软雅黑" panose="020B0503020204020204" charset="-122"/>
              </a:defRPr>
            </a:lvl4pPr>
            <a:lvl5pPr>
              <a:defRPr baseline="0">
                <a:solidFill>
                  <a:schemeClr val="tx1">
                    <a:lumMod val="85000"/>
                    <a:lumOff val="1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lIns="100800" tIns="0" rIns="82800" bIns="0">
            <a:normAutofit/>
          </a:bodyPr>
          <a:lstStyle>
            <a:lvl1pPr>
              <a:defRPr baseline="0">
                <a:solidFill>
                  <a:schemeClr val="tx1">
                    <a:lumMod val="85000"/>
                    <a:lumOff val="15000"/>
                  </a:schemeClr>
                </a:solidFill>
                <a:latin typeface="微软雅黑" panose="020B0503020204020204" charset="-122"/>
                <a:ea typeface="微软雅黑" panose="020B0503020204020204" charset="-122"/>
              </a:defRPr>
            </a:lvl1pPr>
            <a:lvl2pPr>
              <a:defRPr baseline="0">
                <a:solidFill>
                  <a:schemeClr val="tx1">
                    <a:lumMod val="85000"/>
                    <a:lumOff val="15000"/>
                  </a:schemeClr>
                </a:solidFill>
                <a:latin typeface="微软雅黑" panose="020B0503020204020204" charset="-122"/>
                <a:ea typeface="微软雅黑" panose="020B0503020204020204" charset="-122"/>
              </a:defRPr>
            </a:lvl2pPr>
            <a:lvl3pPr>
              <a:defRPr baseline="0">
                <a:solidFill>
                  <a:schemeClr val="tx1">
                    <a:lumMod val="85000"/>
                    <a:lumOff val="15000"/>
                  </a:schemeClr>
                </a:solidFill>
                <a:latin typeface="微软雅黑" panose="020B0503020204020204" charset="-122"/>
                <a:ea typeface="微软雅黑" panose="020B0503020204020204" charset="-122"/>
              </a:defRPr>
            </a:lvl3pPr>
            <a:lvl4pPr>
              <a:defRPr baseline="0">
                <a:solidFill>
                  <a:schemeClr val="tx1">
                    <a:lumMod val="85000"/>
                    <a:lumOff val="15000"/>
                  </a:schemeClr>
                </a:solidFill>
                <a:latin typeface="微软雅黑" panose="020B0503020204020204" charset="-122"/>
                <a:ea typeface="微软雅黑" panose="020B0503020204020204" charset="-122"/>
              </a:defRPr>
            </a:lvl4pPr>
            <a:lvl5pPr>
              <a:defRPr baseline="0">
                <a:solidFill>
                  <a:schemeClr val="tx1">
                    <a:lumMod val="85000"/>
                    <a:lumOff val="1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lIns="100800" tIns="0" rIns="82800" bIns="0">
            <a:normAutofit/>
          </a:bodyPr>
          <a:lstStyle>
            <a:lvl1pPr marL="0" indent="0">
              <a:buNone/>
              <a:defRPr baseline="0">
                <a:solidFill>
                  <a:schemeClr val="tx1">
                    <a:lumMod val="85000"/>
                    <a:lumOff val="15000"/>
                  </a:schemeClr>
                </a:solidFill>
                <a:latin typeface="微软雅黑" panose="020B0503020204020204" charset="-122"/>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lIns="100800" tIns="0" rIns="82800" bIns="0">
            <a:normAutofit/>
          </a:bodyPr>
          <a:lstStyle>
            <a:lvl1pPr marL="0" indent="0">
              <a:buNone/>
              <a:defRPr baseline="0">
                <a:solidFill>
                  <a:schemeClr val="tx1">
                    <a:lumMod val="85000"/>
                    <a:lumOff val="15000"/>
                  </a:schemeClr>
                </a:solidFill>
                <a:latin typeface="微软雅黑" panose="020B0503020204020204" charset="-122"/>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p:ph type="dt" sz="half" idx="17"/>
            <p:custDataLst>
              <p:tags r:id="rId13"/>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8"/>
            <p:custDataLst>
              <p:tags r:id="rId14"/>
            </p:custDataLst>
          </p:nvPr>
        </p:nvSpPr>
        <p:spPr/>
        <p:txBody>
          <a:bodyPr/>
          <a:lstStyle/>
          <a:p>
            <a:endParaRPr lang="zh-CN" altLang="en-US" dirty="0"/>
          </a:p>
        </p:txBody>
      </p:sp>
      <p:sp>
        <p:nvSpPr>
          <p:cNvPr id="12" name="灯片编号占位符 11"/>
          <p:cNvSpPr>
            <a:spLocks noGrp="1"/>
          </p:cNvSpPr>
          <p:nvPr>
            <p:ph type="sldNum" sz="quarter" idx="19"/>
            <p:custDataLst>
              <p:tags r:id="rId15"/>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grpSp>
        <p:nvGrpSpPr>
          <p:cNvPr id="3" name="组合 2"/>
          <p:cNvGrpSpPr/>
          <p:nvPr userDrawn="1">
            <p:custDataLst>
              <p:tags r:id="rId2"/>
            </p:custDataLst>
          </p:nvPr>
        </p:nvGrpSpPr>
        <p:grpSpPr>
          <a:xfrm>
            <a:off x="-3175" y="0"/>
            <a:ext cx="12195175" cy="6858000"/>
            <a:chOff x="-3175" y="0"/>
            <a:chExt cx="12195175" cy="6858000"/>
          </a:xfrm>
        </p:grpSpPr>
        <p:sp>
          <p:nvSpPr>
            <p:cNvPr id="26" name="矩形 20"/>
            <p:cNvSpPr/>
            <p:nvPr userDrawn="1">
              <p:custDataLst>
                <p:tags r:id="rId3"/>
              </p:custDataLst>
            </p:nvPr>
          </p:nvSpPr>
          <p:spPr>
            <a:xfrm flipH="1" flipV="1">
              <a:off x="-3175" y="3556000"/>
              <a:ext cx="9442427" cy="3302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25" name="矩形 20"/>
            <p:cNvSpPr/>
            <p:nvPr userDrawn="1">
              <p:custDataLst>
                <p:tags r:id="rId4"/>
              </p:custDataLst>
            </p:nvPr>
          </p:nvSpPr>
          <p:spPr>
            <a:xfrm>
              <a:off x="7456488" y="0"/>
              <a:ext cx="4735512"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lumMod val="60000"/>
                    <a:lumOff val="40000"/>
                  </a:schemeClr>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24" name="矩形 20"/>
            <p:cNvSpPr/>
            <p:nvPr userDrawn="1">
              <p:custDataLst>
                <p:tags r:id="rId5"/>
              </p:custDataLst>
            </p:nvPr>
          </p:nvSpPr>
          <p:spPr>
            <a:xfrm flipH="1" flipV="1">
              <a:off x="-1" y="3405906"/>
              <a:ext cx="6691086" cy="3452094"/>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sp>
          <p:nvSpPr>
            <p:cNvPr id="23" name="矩形 20"/>
            <p:cNvSpPr/>
            <p:nvPr userDrawn="1">
              <p:custDataLst>
                <p:tags r:id="rId6"/>
              </p:custDataLst>
            </p:nvPr>
          </p:nvSpPr>
          <p:spPr>
            <a:xfrm>
              <a:off x="8978825" y="1"/>
              <a:ext cx="3209773" cy="1656000"/>
            </a:xfrm>
            <a:custGeom>
              <a:avLst/>
              <a:gdLst>
                <a:gd name="connsiteX0" fmla="*/ 0 w 3044371"/>
                <a:gd name="connsiteY0" fmla="*/ 0 h 4818743"/>
                <a:gd name="connsiteX1" fmla="*/ 3044371 w 3044371"/>
                <a:gd name="connsiteY1" fmla="*/ 0 h 4818743"/>
                <a:gd name="connsiteX2" fmla="*/ 3044371 w 3044371"/>
                <a:gd name="connsiteY2" fmla="*/ 4818743 h 4818743"/>
                <a:gd name="connsiteX3" fmla="*/ 0 w 3044371"/>
                <a:gd name="connsiteY3" fmla="*/ 4818743 h 4818743"/>
                <a:gd name="connsiteX4" fmla="*/ 0 w 3044371"/>
                <a:gd name="connsiteY4" fmla="*/ 0 h 4818743"/>
                <a:gd name="connsiteX0-1" fmla="*/ 0 w 3044371"/>
                <a:gd name="connsiteY0-2" fmla="*/ 0 h 4818743"/>
                <a:gd name="connsiteX1-3" fmla="*/ 3044371 w 3044371"/>
                <a:gd name="connsiteY1-4" fmla="*/ 0 h 4818743"/>
                <a:gd name="connsiteX2-5" fmla="*/ 3044371 w 3044371"/>
                <a:gd name="connsiteY2-6" fmla="*/ 4818743 h 4818743"/>
                <a:gd name="connsiteX3-7" fmla="*/ 0 w 3044371"/>
                <a:gd name="connsiteY3-8" fmla="*/ 0 h 4818743"/>
              </a:gdLst>
              <a:ahLst/>
              <a:cxnLst>
                <a:cxn ang="0">
                  <a:pos x="connsiteX0-1" y="connsiteY0-2"/>
                </a:cxn>
                <a:cxn ang="0">
                  <a:pos x="connsiteX1-3" y="connsiteY1-4"/>
                </a:cxn>
                <a:cxn ang="0">
                  <a:pos x="connsiteX2-5" y="connsiteY2-6"/>
                </a:cxn>
                <a:cxn ang="0">
                  <a:pos x="connsiteX3-7" y="connsiteY3-8"/>
                </a:cxn>
              </a:cxnLst>
              <a:rect l="l" t="t" r="r" b="b"/>
              <a:pathLst>
                <a:path w="3044371" h="4818743">
                  <a:moveTo>
                    <a:pt x="0" y="0"/>
                  </a:moveTo>
                  <a:lnTo>
                    <a:pt x="3044371" y="0"/>
                  </a:lnTo>
                  <a:lnTo>
                    <a:pt x="3044371" y="4818743"/>
                  </a:ln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baseline="0">
                <a:latin typeface="微软雅黑" panose="020B0503020204020204" charset="-122"/>
              </a:endParaRPr>
            </a:p>
          </p:txBody>
        </p:sp>
      </p:grpSp>
      <p:sp>
        <p:nvSpPr>
          <p:cNvPr id="10" name="矩形 9"/>
          <p:cNvSpPr/>
          <p:nvPr userDrawn="1">
            <p:custDataLst>
              <p:tags r:id="rId7"/>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2" name="标题 1"/>
          <p:cNvSpPr>
            <a:spLocks noGrp="1"/>
          </p:cNvSpPr>
          <p:nvPr userDrawn="1">
            <p:ph type="title" hasCustomPrompt="1"/>
            <p:custDataLst>
              <p:tags r:id="rId8"/>
            </p:custDataLst>
          </p:nvPr>
        </p:nvSpPr>
        <p:spPr>
          <a:xfrm>
            <a:off x="1522800" y="1339200"/>
            <a:ext cx="9144000" cy="2386800"/>
          </a:xfrm>
        </p:spPr>
        <p:txBody>
          <a:bodyPr lIns="100800" tIns="39600" rIns="75600" bIns="39600" anchor="b">
            <a:noAutofit/>
          </a:bodyPr>
          <a:lstStyle>
            <a:lvl1pPr algn="ctr">
              <a:defRPr sz="6000" baseline="0">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单击此处编辑标题</a:t>
            </a:r>
            <a:endParaRPr lang="zh-CN" altLang="en-US" dirty="0"/>
          </a:p>
        </p:txBody>
      </p:sp>
      <p:sp>
        <p:nvSpPr>
          <p:cNvPr id="7" name="文本占位符 6"/>
          <p:cNvSpPr>
            <a:spLocks noGrp="1"/>
          </p:cNvSpPr>
          <p:nvPr userDrawn="1">
            <p:ph type="body" sz="quarter" idx="13"/>
            <p:custDataLst>
              <p:tags r:id="rId9"/>
            </p:custDataLst>
          </p:nvPr>
        </p:nvSpPr>
        <p:spPr>
          <a:xfrm>
            <a:off x="1522413" y="3862800"/>
            <a:ext cx="9144000" cy="1656000"/>
          </a:xfrm>
        </p:spPr>
        <p:txBody>
          <a:bodyPr lIns="100800" tIns="0" rIns="82800" bIns="0">
            <a:normAutofit/>
          </a:bodyPr>
          <a:lstStyle>
            <a:lvl1pPr marL="0" indent="0" algn="ctr">
              <a:buNone/>
              <a:defRPr baseline="0">
                <a:solidFill>
                  <a:schemeClr val="tx1">
                    <a:lumMod val="85000"/>
                    <a:lumOff val="15000"/>
                  </a:schemeClr>
                </a:solidFill>
                <a:latin typeface="微软雅黑" panose="020B0503020204020204" charset="-122"/>
                <a:ea typeface="微软雅黑" panose="020B0503020204020204" charset="-122"/>
              </a:defRPr>
            </a:lvl1pPr>
          </a:lstStyle>
          <a:p>
            <a:pPr lvl="0"/>
            <a:r>
              <a:rPr lang="zh-CN" altLang="en-US" dirty="0"/>
              <a:t>单击此处编辑母版文本样式</a:t>
            </a:r>
            <a:endParaRPr lang="zh-CN" altLang="en-US" dirty="0"/>
          </a:p>
        </p:txBody>
      </p:sp>
      <p:sp>
        <p:nvSpPr>
          <p:cNvPr id="6" name="日期占位符 5"/>
          <p:cNvSpPr>
            <a:spLocks noGrp="1"/>
          </p:cNvSpPr>
          <p:nvPr userDrawn="1">
            <p:ph type="dt" sz="half" idx="14"/>
            <p:custDataLst>
              <p:tags r:id="rId10"/>
            </p:custDataLst>
          </p:nvPr>
        </p:nvSpPr>
        <p:spPr/>
        <p:txBody>
          <a:bodyPr/>
          <a:lstStyle/>
          <a:p>
            <a:fld id="{760FBDFE-C587-4B4C-A407-44438C67B59E}" type="datetimeFigureOut">
              <a:rPr lang="zh-CN" altLang="en-US" smtClean="0"/>
            </a:fld>
            <a:endParaRPr lang="zh-CN" altLang="en-US" dirty="0"/>
          </a:p>
        </p:txBody>
      </p:sp>
      <p:sp>
        <p:nvSpPr>
          <p:cNvPr id="8" name="页脚占位符 7"/>
          <p:cNvSpPr>
            <a:spLocks noGrp="1"/>
          </p:cNvSpPr>
          <p:nvPr userDrawn="1">
            <p:ph type="ftr" sz="quarter" idx="15"/>
            <p:custDataLst>
              <p:tags r:id="rId11"/>
            </p:custDataLst>
          </p:nvPr>
        </p:nvSpPr>
        <p:spPr/>
        <p:txBody>
          <a:bodyPr/>
          <a:lstStyle/>
          <a:p>
            <a:endParaRPr lang="zh-CN" altLang="en-US" dirty="0"/>
          </a:p>
        </p:txBody>
      </p:sp>
      <p:sp>
        <p:nvSpPr>
          <p:cNvPr id="9" name="灯片编号占位符 8"/>
          <p:cNvSpPr>
            <a:spLocks noGrp="1"/>
          </p:cNvSpPr>
          <p:nvPr userDrawn="1">
            <p:ph type="sldNum" sz="quarter" idx="16"/>
            <p:custDataLst>
              <p:tags r:id="rId12"/>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任意多边形: 形状 6"/>
          <p:cNvSpPr/>
          <p:nvPr>
            <p:custDataLst>
              <p:tags r:id="rId2"/>
            </p:custDataLst>
          </p:nvPr>
        </p:nvSpPr>
        <p:spPr>
          <a:xfrm rot="3193905">
            <a:off x="-849480" y="-1335768"/>
            <a:ext cx="8794407" cy="8348012"/>
          </a:xfrm>
          <a:custGeom>
            <a:avLst/>
            <a:gdLst>
              <a:gd name="connsiteX0" fmla="*/ 0 w 8794407"/>
              <a:gd name="connsiteY0" fmla="*/ 5317045 h 8348012"/>
              <a:gd name="connsiteX1" fmla="*/ 3973065 w 8794407"/>
              <a:gd name="connsiteY1" fmla="*/ 0 h 8348012"/>
              <a:gd name="connsiteX2" fmla="*/ 8794407 w 8794407"/>
              <a:gd name="connsiteY2" fmla="*/ 0 h 8348012"/>
              <a:gd name="connsiteX3" fmla="*/ 8794407 w 8794407"/>
              <a:gd name="connsiteY3" fmla="*/ 5004846 h 8348012"/>
              <a:gd name="connsiteX4" fmla="*/ 6296287 w 8794407"/>
              <a:gd name="connsiteY4" fmla="*/ 8348012 h 8348012"/>
              <a:gd name="connsiteX5" fmla="*/ 4056262 w 8794407"/>
              <a:gd name="connsiteY5" fmla="*/ 8348012 h 8348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94407" h="8348012">
                <a:moveTo>
                  <a:pt x="0" y="5317045"/>
                </a:moveTo>
                <a:lnTo>
                  <a:pt x="3973065" y="0"/>
                </a:lnTo>
                <a:lnTo>
                  <a:pt x="8794407" y="0"/>
                </a:lnTo>
                <a:lnTo>
                  <a:pt x="8794407" y="5004846"/>
                </a:lnTo>
                <a:lnTo>
                  <a:pt x="6296287" y="8348012"/>
                </a:lnTo>
                <a:lnTo>
                  <a:pt x="4056262" y="834801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任意多边形: 形状 7"/>
          <p:cNvSpPr/>
          <p:nvPr>
            <p:custDataLst>
              <p:tags r:id="rId3"/>
            </p:custDataLst>
          </p:nvPr>
        </p:nvSpPr>
        <p:spPr>
          <a:xfrm rot="2700000">
            <a:off x="-1121505" y="-825433"/>
            <a:ext cx="8667676" cy="7484146"/>
          </a:xfrm>
          <a:custGeom>
            <a:avLst/>
            <a:gdLst>
              <a:gd name="connsiteX0" fmla="*/ 0 w 8667676"/>
              <a:gd name="connsiteY0" fmla="*/ 3951161 h 7484146"/>
              <a:gd name="connsiteX1" fmla="*/ 3951160 w 8667676"/>
              <a:gd name="connsiteY1" fmla="*/ 0 h 7484146"/>
              <a:gd name="connsiteX2" fmla="*/ 8667676 w 8667676"/>
              <a:gd name="connsiteY2" fmla="*/ 1 h 7484146"/>
              <a:gd name="connsiteX3" fmla="*/ 8667676 w 8667676"/>
              <a:gd name="connsiteY3" fmla="*/ 4982160 h 7484146"/>
              <a:gd name="connsiteX4" fmla="*/ 6165691 w 8667676"/>
              <a:gd name="connsiteY4" fmla="*/ 7484146 h 7484146"/>
              <a:gd name="connsiteX5" fmla="*/ 3532986 w 8667676"/>
              <a:gd name="connsiteY5" fmla="*/ 7484146 h 7484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67676" h="7484146">
                <a:moveTo>
                  <a:pt x="0" y="3951161"/>
                </a:moveTo>
                <a:lnTo>
                  <a:pt x="3951160" y="0"/>
                </a:lnTo>
                <a:lnTo>
                  <a:pt x="8667676" y="1"/>
                </a:lnTo>
                <a:lnTo>
                  <a:pt x="8667676" y="4982160"/>
                </a:lnTo>
                <a:lnTo>
                  <a:pt x="6165691" y="7484146"/>
                </a:lnTo>
                <a:lnTo>
                  <a:pt x="3532986" y="7484146"/>
                </a:lnTo>
                <a:close/>
              </a:path>
            </a:pathLst>
          </a:custGeom>
          <a:gradFill>
            <a:gsLst>
              <a:gs pos="0">
                <a:schemeClr val="accent1"/>
              </a:gs>
              <a:gs pos="100000">
                <a:schemeClr val="accent2"/>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custDataLst>
              <p:tags r:id="rId4"/>
            </p:custDataLst>
          </p:nvPr>
        </p:nvGrpSpPr>
        <p:grpSpPr>
          <a:xfrm>
            <a:off x="10720930" y="5638800"/>
            <a:ext cx="1471067" cy="1233035"/>
            <a:chOff x="10096500" y="5115408"/>
            <a:chExt cx="2095498" cy="1756427"/>
          </a:xfrm>
          <a:solidFill>
            <a:schemeClr val="accent3"/>
          </a:solidFill>
        </p:grpSpPr>
        <p:sp>
          <p:nvSpPr>
            <p:cNvPr id="10" name="直角三角形 9"/>
            <p:cNvSpPr/>
            <p:nvPr>
              <p:custDataLst>
                <p:tags r:id="rId5"/>
              </p:custDataLst>
            </p:nvPr>
          </p:nvSpPr>
          <p:spPr>
            <a:xfrm flipH="1">
              <a:off x="10801350" y="5115408"/>
              <a:ext cx="1390648" cy="175642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6"/>
              </p:custDataLst>
            </p:nvPr>
          </p:nvSpPr>
          <p:spPr>
            <a:xfrm>
              <a:off x="10096500" y="5597349"/>
              <a:ext cx="1939121" cy="1260651"/>
            </a:xfrm>
            <a:prstGeom prst="triangle">
              <a:avLst>
                <a:gd name="adj" fmla="val 6397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标题 1"/>
          <p:cNvSpPr>
            <a:spLocks noGrp="1"/>
          </p:cNvSpPr>
          <p:nvPr>
            <p:ph type="title"/>
            <p:custDataLst>
              <p:tags r:id="rId7"/>
            </p:custDataLst>
          </p:nvPr>
        </p:nvSpPr>
        <p:spPr>
          <a:xfrm>
            <a:off x="1751129" y="2770958"/>
            <a:ext cx="5420301" cy="732508"/>
          </a:xfrm>
        </p:spPr>
        <p:txBody>
          <a:bodyPr anchor="b">
            <a:normAutofit/>
          </a:bodyPr>
          <a:lstStyle>
            <a:lvl1pPr algn="l">
              <a:lnSpc>
                <a:spcPct val="90000"/>
              </a:lnSpc>
              <a:defRPr sz="3200" b="1" baseline="0">
                <a:solidFill>
                  <a:schemeClr val="bg1"/>
                </a:solidFill>
                <a:ea typeface="汉仪旗黑-85S" panose="00020600040101010101" pitchFamily="18" charset="-122"/>
              </a:defRPr>
            </a:lvl1pPr>
          </a:lstStyle>
          <a:p>
            <a:r>
              <a:rPr lang="zh-CN" altLang="en-US" dirty="0"/>
              <a:t>单击此处编辑母版标题样式</a:t>
            </a:r>
            <a:endParaRPr lang="zh-CN" altLang="en-US" dirty="0"/>
          </a:p>
        </p:txBody>
      </p:sp>
      <p:sp>
        <p:nvSpPr>
          <p:cNvPr id="21" name="文本占位符 2"/>
          <p:cNvSpPr>
            <a:spLocks noGrp="1"/>
          </p:cNvSpPr>
          <p:nvPr>
            <p:ph type="body" idx="1"/>
            <p:custDataLst>
              <p:tags r:id="rId8"/>
            </p:custDataLst>
          </p:nvPr>
        </p:nvSpPr>
        <p:spPr>
          <a:xfrm>
            <a:off x="1751129" y="3554266"/>
            <a:ext cx="5420301" cy="1015623"/>
          </a:xfrm>
          <a:prstGeom prst="rect">
            <a:avLst/>
          </a:prstGeom>
        </p:spPr>
        <p:txBody>
          <a:bodyPr anchor="t">
            <a:normAutofit/>
          </a:bodyPr>
          <a:lstStyle>
            <a:lvl1pPr marL="0" indent="0" algn="l">
              <a:lnSpc>
                <a:spcPct val="90000"/>
              </a:lnSpc>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en-US" altLang="zh-CN" dirty="0"/>
          </a:p>
        </p:txBody>
      </p:sp>
      <p:sp>
        <p:nvSpPr>
          <p:cNvPr id="2" name="日期占位符 1"/>
          <p:cNvSpPr>
            <a:spLocks noGrp="1"/>
          </p:cNvSpPr>
          <p:nvPr>
            <p:ph type="dt" sz="half" idx="10"/>
            <p:custDataLst>
              <p:tags r:id="rId9"/>
            </p:custDataLst>
          </p:nvPr>
        </p:nvSpPr>
        <p:spPr/>
        <p:txBody>
          <a:bodyPr/>
          <a:lstStyle/>
          <a:p>
            <a:fld id="{8CCB3C24-AA9E-4071-9486-C1CC71CD2D73}" type="datetime1">
              <a:rPr lang="zh-CN" altLang="en-US" smtClean="0"/>
            </a:fld>
            <a:endParaRPr lang="zh-CN" altLang="en-US"/>
          </a:p>
        </p:txBody>
      </p:sp>
      <p:sp>
        <p:nvSpPr>
          <p:cNvPr id="3" name="页脚占位符 2"/>
          <p:cNvSpPr>
            <a:spLocks noGrp="1"/>
          </p:cNvSpPr>
          <p:nvPr>
            <p:ph type="ftr" sz="quarter" idx="11"/>
            <p:custDataLst>
              <p:tags r:id="rId10"/>
            </p:custDataLst>
          </p:nvPr>
        </p:nvSpPr>
        <p:spPr/>
        <p:txBody>
          <a:bodyPr/>
          <a:lstStyle>
            <a:lvl1pPr>
              <a:defRPr/>
            </a:lvl1pPr>
          </a:lstStyle>
          <a:p>
            <a:endParaRPr lang="zh-CN" altLang="en-US" dirty="0"/>
          </a:p>
        </p:txBody>
      </p:sp>
      <p:sp>
        <p:nvSpPr>
          <p:cNvPr id="4" name="灯片编号占位符 3"/>
          <p:cNvSpPr>
            <a:spLocks noGrp="1"/>
          </p:cNvSpPr>
          <p:nvPr>
            <p:ph type="sldNum" sz="quarter" idx="12"/>
            <p:custDataLst>
              <p:tags r:id="rId11"/>
            </p:custDataLst>
          </p:nvPr>
        </p:nvSpPr>
        <p:spPr/>
        <p:txBody>
          <a:bodyPr/>
          <a:lstStyle/>
          <a:p>
            <a:fld id="{5DD3DB80-B894-403A-B48E-6FDC1A72010E}"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直角三角形 7"/>
          <p:cNvSpPr/>
          <p:nvPr>
            <p:custDataLst>
              <p:tags r:id="rId2"/>
            </p:custDataLst>
          </p:nvPr>
        </p:nvSpPr>
        <p:spPr>
          <a:xfrm rot="10800000" flipH="1">
            <a:off x="0" y="0"/>
            <a:ext cx="976253" cy="1233035"/>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custDataLst>
              <p:tags r:id="rId3"/>
            </p:custDataLst>
          </p:nvPr>
        </p:nvSpPr>
        <p:spPr>
          <a:xfrm rot="10800000">
            <a:off x="109779" y="-5402"/>
            <a:ext cx="1361288" cy="884994"/>
          </a:xfrm>
          <a:prstGeom prst="triangle">
            <a:avLst>
              <a:gd name="adj" fmla="val 639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4"/>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charset="-122"/>
                <a:ea typeface="微软雅黑" panose="020B0503020204020204" charset="-122"/>
              </a:defRPr>
            </a:lvl1pPr>
            <a:lvl2pPr>
              <a:defRPr sz="1600">
                <a:solidFill>
                  <a:schemeClr val="tx1">
                    <a:lumMod val="85000"/>
                    <a:lumOff val="15000"/>
                  </a:schemeClr>
                </a:solidFill>
                <a:latin typeface="微软雅黑" panose="020B0503020204020204" charset="-122"/>
                <a:ea typeface="微软雅黑" panose="020B0503020204020204" charset="-122"/>
              </a:defRPr>
            </a:lvl2pPr>
            <a:lvl3pPr>
              <a:defRPr sz="1600">
                <a:solidFill>
                  <a:schemeClr val="tx1">
                    <a:lumMod val="85000"/>
                    <a:lumOff val="15000"/>
                  </a:schemeClr>
                </a:solidFill>
                <a:latin typeface="微软雅黑" panose="020B0503020204020204" charset="-122"/>
                <a:ea typeface="微软雅黑" panose="020B0503020204020204" charset="-122"/>
              </a:defRPr>
            </a:lvl3pPr>
            <a:lvl4pPr>
              <a:defRPr sz="1600">
                <a:solidFill>
                  <a:schemeClr val="tx1">
                    <a:lumMod val="85000"/>
                    <a:lumOff val="15000"/>
                  </a:schemeClr>
                </a:solidFill>
                <a:latin typeface="微软雅黑" panose="020B0503020204020204" charset="-122"/>
                <a:ea typeface="微软雅黑" panose="020B0503020204020204" charset="-122"/>
              </a:defRPr>
            </a:lvl4pPr>
            <a:lvl5pPr>
              <a:defRPr sz="1600">
                <a:solidFill>
                  <a:schemeClr val="tx1">
                    <a:lumMod val="85000"/>
                    <a:lumOff val="1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p>
            <a:endParaRPr lang="zh-CN" altLang="en-US"/>
          </a:p>
        </p:txBody>
      </p:sp>
      <p:sp>
        <p:nvSpPr>
          <p:cNvPr id="7" name="灯片编号占位符 6"/>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直角三角形 9"/>
          <p:cNvSpPr/>
          <p:nvPr>
            <p:custDataLst>
              <p:tags r:id="rId2"/>
            </p:custDataLst>
          </p:nvPr>
        </p:nvSpPr>
        <p:spPr>
          <a:xfrm rot="10800000" flipH="1">
            <a:off x="0" y="0"/>
            <a:ext cx="976253" cy="1233035"/>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3"/>
            </p:custDataLst>
          </p:nvPr>
        </p:nvSpPr>
        <p:spPr>
          <a:xfrm rot="10800000">
            <a:off x="109779" y="-5402"/>
            <a:ext cx="1361288" cy="884994"/>
          </a:xfrm>
          <a:prstGeom prst="triangle">
            <a:avLst>
              <a:gd name="adj" fmla="val 639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4"/>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文本占位符 2"/>
          <p:cNvSpPr>
            <a:spLocks noGrp="1"/>
          </p:cNvSpPr>
          <p:nvPr>
            <p:ph type="body" idx="1" hasCustomPrompt="1"/>
            <p:custDataLst>
              <p:tags r:id="rId5"/>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charset="-122"/>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p>
            <a:endParaRPr lang="zh-CN" altLang="en-US"/>
          </a:p>
        </p:txBody>
      </p:sp>
      <p:sp>
        <p:nvSpPr>
          <p:cNvPr id="9" name="灯片编号占位符 8"/>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直角三角形 5"/>
          <p:cNvSpPr/>
          <p:nvPr>
            <p:custDataLst>
              <p:tags r:id="rId2"/>
            </p:custDataLst>
          </p:nvPr>
        </p:nvSpPr>
        <p:spPr>
          <a:xfrm rot="10800000" flipH="1">
            <a:off x="0" y="0"/>
            <a:ext cx="976253" cy="1233035"/>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custDataLst>
              <p:tags r:id="rId3"/>
            </p:custDataLst>
          </p:nvPr>
        </p:nvSpPr>
        <p:spPr>
          <a:xfrm rot="10800000">
            <a:off x="109779" y="-5402"/>
            <a:ext cx="1361288" cy="884994"/>
          </a:xfrm>
          <a:prstGeom prst="triangle">
            <a:avLst>
              <a:gd name="adj" fmla="val 639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4"/>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直角三角形 4"/>
          <p:cNvSpPr/>
          <p:nvPr>
            <p:custDataLst>
              <p:tags r:id="rId2"/>
            </p:custDataLst>
          </p:nvPr>
        </p:nvSpPr>
        <p:spPr>
          <a:xfrm rot="10800000" flipH="1">
            <a:off x="0" y="0"/>
            <a:ext cx="976253" cy="1233035"/>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custDataLst>
              <p:tags r:id="rId3"/>
            </p:custDataLst>
          </p:nvPr>
        </p:nvSpPr>
        <p:spPr>
          <a:xfrm rot="10800000">
            <a:off x="109779" y="-5402"/>
            <a:ext cx="1361288" cy="884994"/>
          </a:xfrm>
          <a:prstGeom prst="triangle">
            <a:avLst>
              <a:gd name="adj" fmla="val 639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5"/>
            </p:custDataLst>
          </p:nvPr>
        </p:nvSpPr>
        <p:spPr/>
        <p:txBody>
          <a:bodyPr/>
          <a:lstStyle/>
          <a:p>
            <a:endParaRPr lang="zh-CN" altLang="en-US"/>
          </a:p>
        </p:txBody>
      </p:sp>
      <p:sp>
        <p:nvSpPr>
          <p:cNvPr id="4" name="灯片编号占位符 3"/>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8" name="直角三角形 7"/>
          <p:cNvSpPr/>
          <p:nvPr>
            <p:custDataLst>
              <p:tags r:id="rId2"/>
            </p:custDataLst>
          </p:nvPr>
        </p:nvSpPr>
        <p:spPr>
          <a:xfrm rot="10800000" flipH="1">
            <a:off x="0" y="0"/>
            <a:ext cx="976253" cy="1233035"/>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custDataLst>
              <p:tags r:id="rId3"/>
            </p:custDataLst>
          </p:nvPr>
        </p:nvSpPr>
        <p:spPr>
          <a:xfrm rot="10800000">
            <a:off x="109779" y="-5402"/>
            <a:ext cx="1361288" cy="884994"/>
          </a:xfrm>
          <a:prstGeom prst="triangle">
            <a:avLst>
              <a:gd name="adj" fmla="val 639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4"/>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图片占位符 2"/>
          <p:cNvSpPr>
            <a:spLocks noGrp="1"/>
          </p:cNvSpPr>
          <p:nvPr>
            <p:ph type="pic" idx="1"/>
            <p:custDataLst>
              <p:tags r:id="rId5"/>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a:sym typeface="+mn-ea"/>
            </a:endParaRPr>
          </a:p>
        </p:txBody>
      </p:sp>
      <p:sp>
        <p:nvSpPr>
          <p:cNvPr id="4" name="文本占位符 3"/>
          <p:cNvSpPr>
            <a:spLocks noGrp="1"/>
          </p:cNvSpPr>
          <p:nvPr>
            <p:ph type="body" sz="half" idx="2"/>
            <p:custDataLst>
              <p:tags r:id="rId6"/>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7" name="直角三角形 6"/>
          <p:cNvSpPr/>
          <p:nvPr>
            <p:custDataLst>
              <p:tags r:id="rId2"/>
            </p:custDataLst>
          </p:nvPr>
        </p:nvSpPr>
        <p:spPr>
          <a:xfrm rot="10800000" flipH="1">
            <a:off x="0" y="0"/>
            <a:ext cx="976253" cy="1233035"/>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custDataLst>
              <p:tags r:id="rId3"/>
            </p:custDataLst>
          </p:nvPr>
        </p:nvSpPr>
        <p:spPr>
          <a:xfrm rot="10800000">
            <a:off x="109779" y="-5402"/>
            <a:ext cx="1361288" cy="884994"/>
          </a:xfrm>
          <a:prstGeom prst="triangle">
            <a:avLst>
              <a:gd name="adj" fmla="val 639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竖排标题 1"/>
          <p:cNvSpPr>
            <a:spLocks noGrp="1"/>
          </p:cNvSpPr>
          <p:nvPr>
            <p:ph type="title" orient="vert"/>
            <p:custDataLst>
              <p:tags r:id="rId4"/>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charset="-122"/>
                <a:ea typeface="微软雅黑" panose="020B0503020204020204" charset="-122"/>
              </a:defRPr>
            </a:lvl1pPr>
            <a:lvl2pPr indent="0" eaLnBrk="1" fontAlgn="auto" latinLnBrk="0" hangingPunct="1">
              <a:defRPr>
                <a:solidFill>
                  <a:schemeClr val="tx1">
                    <a:lumMod val="85000"/>
                    <a:lumOff val="15000"/>
                  </a:schemeClr>
                </a:solidFill>
                <a:latin typeface="微软雅黑" panose="020B0503020204020204" charset="-122"/>
                <a:ea typeface="微软雅黑" panose="020B0503020204020204" charset="-122"/>
              </a:defRPr>
            </a:lvl2pPr>
            <a:lvl3pPr indent="0" eaLnBrk="1" fontAlgn="auto" latinLnBrk="0" hangingPunct="1">
              <a:defRPr>
                <a:solidFill>
                  <a:schemeClr val="tx1">
                    <a:lumMod val="85000"/>
                    <a:lumOff val="15000"/>
                  </a:schemeClr>
                </a:solidFill>
                <a:latin typeface="微软雅黑" panose="020B0503020204020204" charset="-122"/>
                <a:ea typeface="微软雅黑" panose="020B0503020204020204" charset="-122"/>
              </a:defRPr>
            </a:lvl3pPr>
            <a:lvl4pPr indent="0" eaLnBrk="1" fontAlgn="auto" latinLnBrk="0" hangingPunct="1">
              <a:defRPr>
                <a:solidFill>
                  <a:schemeClr val="tx1">
                    <a:lumMod val="85000"/>
                    <a:lumOff val="15000"/>
                  </a:schemeClr>
                </a:solidFill>
                <a:latin typeface="微软雅黑" panose="020B0503020204020204" charset="-122"/>
                <a:ea typeface="微软雅黑" panose="020B0503020204020204" charset="-122"/>
              </a:defRPr>
            </a:lvl4pPr>
            <a:lvl5pPr indent="0" eaLnBrk="1" fontAlgn="auto" latinLnBrk="0" hangingPunct="1">
              <a:defRPr>
                <a:solidFill>
                  <a:schemeClr val="tx1">
                    <a:lumMod val="85000"/>
                    <a:lumOff val="1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98.xml"/><Relationship Id="rId16" Type="http://schemas.openxmlformats.org/officeDocument/2006/relationships/tags" Target="../tags/tag97.xml"/><Relationship Id="rId15" Type="http://schemas.openxmlformats.org/officeDocument/2006/relationships/tags" Target="../tags/tag96.xml"/><Relationship Id="rId14" Type="http://schemas.openxmlformats.org/officeDocument/2006/relationships/tags" Target="../tags/tag95.xml"/><Relationship Id="rId13" Type="http://schemas.openxmlformats.org/officeDocument/2006/relationships/tags" Target="../tags/tag94.xml"/><Relationship Id="rId12" Type="http://schemas.openxmlformats.org/officeDocument/2006/relationships/tags" Target="../tags/tag93.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297.xml"/><Relationship Id="rId23" Type="http://schemas.openxmlformats.org/officeDocument/2006/relationships/tags" Target="../tags/tag296.xml"/><Relationship Id="rId22" Type="http://schemas.openxmlformats.org/officeDocument/2006/relationships/tags" Target="../tags/tag295.xml"/><Relationship Id="rId21" Type="http://schemas.openxmlformats.org/officeDocument/2006/relationships/tags" Target="../tags/tag294.xml"/><Relationship Id="rId20" Type="http://schemas.openxmlformats.org/officeDocument/2006/relationships/tags" Target="../tags/tag293.xml"/><Relationship Id="rId2" Type="http://schemas.openxmlformats.org/officeDocument/2006/relationships/slideLayout" Target="../slideLayouts/slideLayout13.xml"/><Relationship Id="rId19" Type="http://schemas.openxmlformats.org/officeDocument/2006/relationships/tags" Target="../tags/tag292.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69882" y="443230"/>
            <a:ext cx="10852237" cy="441964"/>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69882" y="952508"/>
            <a:ext cx="10852237" cy="5388907"/>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0800" tIns="39600" rIns="75600" bIns="396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0800" tIns="0" rIns="8280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tint val="75000"/>
                  </a:schemeClr>
                </a:solidFill>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tint val="75000"/>
                  </a:schemeClr>
                </a:solidFill>
                <a:latin typeface="微软雅黑" panose="020B0503020204020204" charset="-122"/>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tint val="75000"/>
                  </a:schemeClr>
                </a:solidFill>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302.xml"/><Relationship Id="rId4" Type="http://schemas.openxmlformats.org/officeDocument/2006/relationships/tags" Target="../tags/tag301.xml"/><Relationship Id="rId3" Type="http://schemas.openxmlformats.org/officeDocument/2006/relationships/tags" Target="../tags/tag300.xml"/><Relationship Id="rId2" Type="http://schemas.openxmlformats.org/officeDocument/2006/relationships/tags" Target="../tags/tag299.xml"/><Relationship Id="rId1" Type="http://schemas.openxmlformats.org/officeDocument/2006/relationships/tags" Target="../tags/tag298.xml"/></Relationships>
</file>

<file path=ppt/slides/_rels/slide2.xml.rels><?xml version="1.0" encoding="UTF-8" standalone="yes"?>
<Relationships xmlns="http://schemas.openxmlformats.org/package/2006/relationships"><Relationship Id="rId9" Type="http://schemas.openxmlformats.org/officeDocument/2006/relationships/tags" Target="../tags/tag311.xml"/><Relationship Id="rId8" Type="http://schemas.openxmlformats.org/officeDocument/2006/relationships/tags" Target="../tags/tag310.xml"/><Relationship Id="rId7" Type="http://schemas.openxmlformats.org/officeDocument/2006/relationships/tags" Target="../tags/tag309.xml"/><Relationship Id="rId6" Type="http://schemas.openxmlformats.org/officeDocument/2006/relationships/tags" Target="../tags/tag308.xml"/><Relationship Id="rId5" Type="http://schemas.openxmlformats.org/officeDocument/2006/relationships/tags" Target="../tags/tag307.xml"/><Relationship Id="rId4" Type="http://schemas.openxmlformats.org/officeDocument/2006/relationships/tags" Target="../tags/tag306.xml"/><Relationship Id="rId3" Type="http://schemas.openxmlformats.org/officeDocument/2006/relationships/tags" Target="../tags/tag305.xml"/><Relationship Id="rId2" Type="http://schemas.openxmlformats.org/officeDocument/2006/relationships/tags" Target="../tags/tag304.xml"/><Relationship Id="rId13" Type="http://schemas.openxmlformats.org/officeDocument/2006/relationships/notesSlide" Target="../notesSlides/notesSlide2.xml"/><Relationship Id="rId12" Type="http://schemas.openxmlformats.org/officeDocument/2006/relationships/slideLayout" Target="../slideLayouts/slideLayout6.xml"/><Relationship Id="rId11" Type="http://schemas.openxmlformats.org/officeDocument/2006/relationships/tags" Target="../tags/tag312.xml"/><Relationship Id="rId10" Type="http://schemas.openxmlformats.org/officeDocument/2006/relationships/image" Target="../media/image1.png"/><Relationship Id="rId1" Type="http://schemas.openxmlformats.org/officeDocument/2006/relationships/tags" Target="../tags/tag30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14.xml"/><Relationship Id="rId1" Type="http://schemas.openxmlformats.org/officeDocument/2006/relationships/tags" Target="../tags/tag313.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6.xml"/><Relationship Id="rId3" Type="http://schemas.openxmlformats.org/officeDocument/2006/relationships/tags" Target="../tags/tag316.xml"/><Relationship Id="rId2" Type="http://schemas.openxmlformats.org/officeDocument/2006/relationships/image" Target="../media/image2.png"/><Relationship Id="rId1" Type="http://schemas.openxmlformats.org/officeDocument/2006/relationships/tags" Target="../tags/tag315.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6.xml"/><Relationship Id="rId3" Type="http://schemas.openxmlformats.org/officeDocument/2006/relationships/tags" Target="../tags/tag318.xml"/><Relationship Id="rId2" Type="http://schemas.openxmlformats.org/officeDocument/2006/relationships/image" Target="../media/image3.png"/><Relationship Id="rId1" Type="http://schemas.openxmlformats.org/officeDocument/2006/relationships/tags" Target="../tags/tag317.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tags" Target="../tags/tag320.xml"/><Relationship Id="rId1" Type="http://schemas.openxmlformats.org/officeDocument/2006/relationships/tags" Target="../tags/tag319.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2.xml"/><Relationship Id="rId3" Type="http://schemas.openxmlformats.org/officeDocument/2006/relationships/tags" Target="../tags/tag323.xml"/><Relationship Id="rId2" Type="http://schemas.openxmlformats.org/officeDocument/2006/relationships/tags" Target="../tags/tag322.xml"/><Relationship Id="rId1" Type="http://schemas.openxmlformats.org/officeDocument/2006/relationships/tags" Target="../tags/tag3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custDataLst>
              <p:tags r:id="rId1"/>
            </p:custDataLst>
          </p:nvPr>
        </p:nvSpPr>
        <p:spPr>
          <a:xfrm>
            <a:off x="669925" y="2141855"/>
            <a:ext cx="8545195" cy="1031875"/>
          </a:xfrm>
        </p:spPr>
        <p:txBody>
          <a:bodyPr>
            <a:noAutofit/>
          </a:bodyPr>
          <a:lstStyle/>
          <a:p>
            <a:r>
              <a:rPr lang="zh-CN" altLang="en-US" sz="3200">
                <a:sym typeface="+mn-ea"/>
              </a:rPr>
              <a:t>职业技能等级证书信息管理服务平台</a:t>
            </a:r>
            <a:endParaRPr lang="zh-CN" altLang="en-US" sz="3200" dirty="0">
              <a:sym typeface="+mn-ea"/>
            </a:endParaRPr>
          </a:p>
        </p:txBody>
      </p:sp>
      <p:sp>
        <p:nvSpPr>
          <p:cNvPr id="5" name="副标题 4"/>
          <p:cNvSpPr>
            <a:spLocks noGrp="1"/>
          </p:cNvSpPr>
          <p:nvPr>
            <p:ph type="subTitle" idx="1"/>
            <p:custDataLst>
              <p:tags r:id="rId2"/>
            </p:custDataLst>
          </p:nvPr>
        </p:nvSpPr>
        <p:spPr>
          <a:xfrm>
            <a:off x="669926" y="3239888"/>
            <a:ext cx="6850374" cy="452945"/>
          </a:xfrm>
        </p:spPr>
        <p:txBody>
          <a:bodyPr>
            <a:normAutofit fontScale="90000"/>
          </a:bodyPr>
          <a:lstStyle/>
          <a:p>
            <a:r>
              <a:rPr dirty="0"/>
              <a:t>试点院校业务平台—功能与业务流程讲解</a:t>
            </a:r>
            <a:endParaRPr dirty="0"/>
          </a:p>
        </p:txBody>
      </p:sp>
      <p:sp>
        <p:nvSpPr>
          <p:cNvPr id="6" name="文本占位符 5"/>
          <p:cNvSpPr>
            <a:spLocks noGrp="1"/>
          </p:cNvSpPr>
          <p:nvPr>
            <p:ph type="body" sz="quarter" idx="13"/>
            <p:custDataLst>
              <p:tags r:id="rId3"/>
            </p:custDataLst>
          </p:nvPr>
        </p:nvSpPr>
        <p:spPr>
          <a:xfrm>
            <a:off x="669925" y="4694555"/>
            <a:ext cx="2974340" cy="365125"/>
          </a:xfrm>
        </p:spPr>
        <p:txBody>
          <a:bodyPr>
            <a:noAutofit/>
          </a:bodyPr>
          <a:lstStyle/>
          <a:p>
            <a:r>
              <a:rPr lang="zh-CN" altLang="en-US" sz="1200" dirty="0"/>
              <a:t>职业技能等级证书信息管理服务平台</a:t>
            </a:r>
            <a:br>
              <a:rPr lang="zh-CN" altLang="en-US" sz="1200" dirty="0"/>
            </a:br>
            <a:r>
              <a:rPr lang="zh-CN" altLang="en-US" sz="1200" dirty="0"/>
              <a:t>技术负责人</a:t>
            </a:r>
            <a:r>
              <a:rPr lang="en-US" altLang="zh-CN" sz="1200" dirty="0"/>
              <a:t>—</a:t>
            </a:r>
            <a:r>
              <a:rPr lang="zh-CN" altLang="en-US" sz="1200" dirty="0"/>
              <a:t>邓清泉</a:t>
            </a:r>
            <a:endParaRPr lang="zh-CN" altLang="en-US" sz="1200" dirty="0"/>
          </a:p>
        </p:txBody>
      </p:sp>
      <p:sp>
        <p:nvSpPr>
          <p:cNvPr id="7" name="文本占位符 6"/>
          <p:cNvSpPr>
            <a:spLocks noGrp="1"/>
          </p:cNvSpPr>
          <p:nvPr>
            <p:ph type="body" sz="quarter" idx="14"/>
            <p:custDataLst>
              <p:tags r:id="rId4"/>
            </p:custDataLst>
          </p:nvPr>
        </p:nvSpPr>
        <p:spPr>
          <a:xfrm>
            <a:off x="669926" y="5151144"/>
            <a:ext cx="2091203" cy="365125"/>
          </a:xfrm>
        </p:spPr>
        <p:txBody>
          <a:bodyPr>
            <a:normAutofit fontScale="72500"/>
          </a:bodyPr>
          <a:lstStyle/>
          <a:p>
            <a:r>
              <a:rPr lang="en-US" altLang="zh-CN" dirty="0"/>
              <a:t>2020</a:t>
            </a:r>
            <a:r>
              <a:rPr lang="zh-CN" altLang="en-US" dirty="0"/>
              <a:t>年</a:t>
            </a:r>
            <a:r>
              <a:rPr lang="en-US" altLang="zh-CN" dirty="0"/>
              <a:t>9</a:t>
            </a:r>
            <a:r>
              <a:rPr lang="zh-CN" altLang="en-US" dirty="0"/>
              <a:t>月</a:t>
            </a:r>
            <a:endParaRPr lang="zh-CN" altLang="en-US" dirty="0"/>
          </a:p>
        </p:txBody>
      </p:sp>
    </p:spTree>
    <p:custDataLst>
      <p:tags r:id="rId5"/>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custDataLst>
              <p:tags r:id="rId1"/>
            </p:custDataLst>
          </p:nvPr>
        </p:nvSpPr>
        <p:spPr>
          <a:xfrm>
            <a:off x="2395220" y="2429510"/>
            <a:ext cx="3788410" cy="576580"/>
          </a:xfrm>
          <a:prstGeom prst="rect">
            <a:avLst/>
          </a:prstGeom>
          <a:noFill/>
        </p:spPr>
        <p:txBody>
          <a:bodyPr wrap="square" lIns="90000" tIns="46800" rIns="90000" bIns="46800" anchor="ctr" anchorCtr="0"/>
          <a:lstStyle/>
          <a:p>
            <a:pPr>
              <a:lnSpc>
                <a:spcPct val="120000"/>
              </a:lnSpc>
            </a:pPr>
            <a:r>
              <a:rPr lang="zh-CN" sz="1600" spc="150" dirty="0">
                <a:solidFill>
                  <a:schemeClr val="tx1">
                    <a:lumMod val="50000"/>
                    <a:lumOff val="50000"/>
                  </a:schemeClr>
                </a:solidFill>
                <a:latin typeface="微软雅黑" panose="020B0503020204020204" charset="-122"/>
                <a:ea typeface="微软雅黑" panose="020B0503020204020204" charset="-122"/>
              </a:rPr>
              <a:t>基础管理相关功能讲解</a:t>
            </a:r>
            <a:endParaRPr lang="zh-CN" sz="1600" spc="150" dirty="0">
              <a:solidFill>
                <a:schemeClr val="tx1">
                  <a:lumMod val="50000"/>
                  <a:lumOff val="50000"/>
                </a:schemeClr>
              </a:solidFill>
              <a:latin typeface="微软雅黑" panose="020B0503020204020204" charset="-122"/>
              <a:ea typeface="微软雅黑" panose="020B0503020204020204" charset="-122"/>
            </a:endParaRPr>
          </a:p>
        </p:txBody>
      </p:sp>
      <p:sp>
        <p:nvSpPr>
          <p:cNvPr id="15" name="矩形 14"/>
          <p:cNvSpPr/>
          <p:nvPr>
            <p:custDataLst>
              <p:tags r:id="rId2"/>
            </p:custDataLst>
          </p:nvPr>
        </p:nvSpPr>
        <p:spPr>
          <a:xfrm>
            <a:off x="6644005" y="2308225"/>
            <a:ext cx="4283710" cy="806450"/>
          </a:xfrm>
          <a:prstGeom prst="rect">
            <a:avLst/>
          </a:prstGeom>
          <a:noFill/>
          <a:ln w="38100">
            <a:solidFill>
              <a:srgbClr val="00BA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p>
        </p:txBody>
      </p:sp>
      <p:sp>
        <p:nvSpPr>
          <p:cNvPr id="16" name="文本框 15"/>
          <p:cNvSpPr txBox="1"/>
          <p:nvPr>
            <p:custDataLst>
              <p:tags r:id="rId3"/>
            </p:custDataLst>
          </p:nvPr>
        </p:nvSpPr>
        <p:spPr>
          <a:xfrm>
            <a:off x="7317105" y="2406015"/>
            <a:ext cx="3571240" cy="576580"/>
          </a:xfrm>
          <a:prstGeom prst="rect">
            <a:avLst/>
          </a:prstGeom>
          <a:noFill/>
        </p:spPr>
        <p:txBody>
          <a:bodyPr wrap="square" lIns="90000" tIns="46800" rIns="90000" bIns="46800" anchor="ctr" anchorCtr="0"/>
          <a:lstStyle/>
          <a:p>
            <a:pPr>
              <a:lnSpc>
                <a:spcPct val="120000"/>
              </a:lnSpc>
            </a:pPr>
            <a:r>
              <a:rPr lang="zh-CN" sz="1600" spc="150" dirty="0">
                <a:solidFill>
                  <a:schemeClr val="tx1">
                    <a:lumMod val="50000"/>
                    <a:lumOff val="50000"/>
                  </a:schemeClr>
                </a:solidFill>
                <a:latin typeface="微软雅黑" panose="020B0503020204020204" charset="-122"/>
                <a:ea typeface="微软雅黑" panose="020B0503020204020204" charset="-122"/>
                <a:sym typeface="+mn-ea"/>
              </a:rPr>
              <a:t>证书申报主要流程讲解</a:t>
            </a:r>
            <a:endParaRPr lang="zh-CN" altLang="en-US" sz="1600" spc="150" dirty="0">
              <a:solidFill>
                <a:schemeClr val="tx1">
                  <a:lumMod val="50000"/>
                  <a:lumOff val="50000"/>
                </a:schemeClr>
              </a:solidFill>
              <a:latin typeface="微软雅黑" panose="020B0503020204020204" charset="-122"/>
              <a:ea typeface="微软雅黑" panose="020B0503020204020204" charset="-122"/>
            </a:endParaRPr>
          </a:p>
        </p:txBody>
      </p:sp>
      <p:sp>
        <p:nvSpPr>
          <p:cNvPr id="9" name="矩形 8"/>
          <p:cNvSpPr/>
          <p:nvPr>
            <p:custDataLst>
              <p:tags r:id="rId4"/>
            </p:custDataLst>
          </p:nvPr>
        </p:nvSpPr>
        <p:spPr>
          <a:xfrm>
            <a:off x="1666875" y="3743325"/>
            <a:ext cx="4516755" cy="806450"/>
          </a:xfrm>
          <a:prstGeom prst="rect">
            <a:avLst/>
          </a:prstGeom>
          <a:noFill/>
          <a:ln w="38100">
            <a:solidFill>
              <a:srgbClr val="A1D8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p>
        </p:txBody>
      </p:sp>
      <p:sp>
        <p:nvSpPr>
          <p:cNvPr id="10" name="文本框 9"/>
          <p:cNvSpPr txBox="1"/>
          <p:nvPr>
            <p:custDataLst>
              <p:tags r:id="rId5"/>
            </p:custDataLst>
          </p:nvPr>
        </p:nvSpPr>
        <p:spPr>
          <a:xfrm>
            <a:off x="2407920" y="3852545"/>
            <a:ext cx="3540760" cy="576580"/>
          </a:xfrm>
          <a:prstGeom prst="rect">
            <a:avLst/>
          </a:prstGeom>
          <a:noFill/>
        </p:spPr>
        <p:txBody>
          <a:bodyPr wrap="square" lIns="90000" tIns="46800" rIns="90000" bIns="46800" anchor="ctr" anchorCtr="0"/>
          <a:lstStyle/>
          <a:p>
            <a:pPr>
              <a:lnSpc>
                <a:spcPct val="120000"/>
              </a:lnSpc>
            </a:pPr>
            <a:r>
              <a:rPr lang="zh-CN" altLang="en-US" sz="1600" spc="150" dirty="0">
                <a:solidFill>
                  <a:schemeClr val="tx1">
                    <a:lumMod val="50000"/>
                    <a:lumOff val="50000"/>
                  </a:schemeClr>
                </a:solidFill>
                <a:latin typeface="微软雅黑" panose="020B0503020204020204" charset="-122"/>
                <a:ea typeface="微软雅黑" panose="020B0503020204020204" charset="-122"/>
                <a:sym typeface="+mn-ea"/>
              </a:rPr>
              <a:t>考务组织相关功能讲解</a:t>
            </a:r>
            <a:endParaRPr lang="zh-CN" altLang="en-US" sz="1600" spc="150" dirty="0">
              <a:solidFill>
                <a:schemeClr val="tx1">
                  <a:lumMod val="50000"/>
                  <a:lumOff val="50000"/>
                </a:schemeClr>
              </a:solidFill>
              <a:latin typeface="微软雅黑" panose="020B0503020204020204" charset="-122"/>
              <a:ea typeface="微软雅黑" panose="020B0503020204020204" charset="-122"/>
              <a:sym typeface="+mn-ea"/>
            </a:endParaRPr>
          </a:p>
        </p:txBody>
      </p:sp>
      <p:sp>
        <p:nvSpPr>
          <p:cNvPr id="18" name="矩形 17"/>
          <p:cNvSpPr/>
          <p:nvPr>
            <p:custDataLst>
              <p:tags r:id="rId6"/>
            </p:custDataLst>
          </p:nvPr>
        </p:nvSpPr>
        <p:spPr>
          <a:xfrm>
            <a:off x="1666875" y="2308225"/>
            <a:ext cx="4516755" cy="806450"/>
          </a:xfrm>
          <a:prstGeom prst="rect">
            <a:avLst/>
          </a:prstGeom>
          <a:noFill/>
          <a:ln w="38100">
            <a:solidFill>
              <a:srgbClr val="2EAAD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p>
        </p:txBody>
      </p:sp>
      <p:sp>
        <p:nvSpPr>
          <p:cNvPr id="26" name="直角三角形 25"/>
          <p:cNvSpPr/>
          <p:nvPr>
            <p:custDataLst>
              <p:tags r:id="rId7"/>
            </p:custDataLst>
          </p:nvPr>
        </p:nvSpPr>
        <p:spPr>
          <a:xfrm rot="10800000" flipH="1">
            <a:off x="0" y="0"/>
            <a:ext cx="976253" cy="1233035"/>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custDataLst>
              <p:tags r:id="rId8"/>
            </p:custDataLst>
          </p:nvPr>
        </p:nvSpPr>
        <p:spPr>
          <a:xfrm rot="10800000">
            <a:off x="109779" y="-5402"/>
            <a:ext cx="1361288" cy="884994"/>
          </a:xfrm>
          <a:prstGeom prst="triangle">
            <a:avLst>
              <a:gd name="adj" fmla="val 639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custDataLst>
              <p:tags r:id="rId9"/>
            </p:custDataLst>
          </p:nvPr>
        </p:nvSpPr>
        <p:spPr>
          <a:xfrm>
            <a:off x="1483995" y="616585"/>
            <a:ext cx="6478270" cy="1030605"/>
          </a:xfrm>
          <a:prstGeom prst="rect">
            <a:avLst/>
          </a:prstGeom>
          <a:noFill/>
        </p:spPr>
        <p:txBody>
          <a:bodyPr wrap="square" lIns="90000" tIns="46800" rIns="90000" bIns="46800" anchor="ctr" anchorCtr="0"/>
          <a:lstStyle/>
          <a:p>
            <a:pPr>
              <a:lnSpc>
                <a:spcPct val="120000"/>
              </a:lnSpc>
            </a:pPr>
            <a:r>
              <a:rPr lang="zh-CN" altLang="en-US" sz="3600" b="1" spc="300" dirty="0">
                <a:solidFill>
                  <a:schemeClr val="accent1"/>
                </a:solidFill>
                <a:latin typeface="Arial" panose="020B0604020202020204" pitchFamily="34" charset="0"/>
                <a:ea typeface="汉仪旗黑-85S" panose="00020600040101010101" pitchFamily="18" charset="-122"/>
                <a:cs typeface="+mj-cs"/>
              </a:rPr>
              <a:t>培训内容</a:t>
            </a:r>
            <a:endParaRPr lang="zh-CN" altLang="en-US" sz="3600" b="1" spc="300" dirty="0">
              <a:solidFill>
                <a:schemeClr val="accent1"/>
              </a:solidFill>
              <a:latin typeface="Arial" panose="020B0604020202020204" pitchFamily="34" charset="0"/>
              <a:ea typeface="汉仪旗黑-85S" panose="00020600040101010101" pitchFamily="18" charset="-122"/>
              <a:cs typeface="+mj-cs"/>
            </a:endParaRPr>
          </a:p>
        </p:txBody>
      </p:sp>
      <p:pic>
        <p:nvPicPr>
          <p:cNvPr id="5" name="图片 4" descr="门户部件(2)"/>
          <p:cNvPicPr>
            <a:picLocks noChangeAspect="1"/>
          </p:cNvPicPr>
          <p:nvPr/>
        </p:nvPicPr>
        <p:blipFill>
          <a:blip r:embed="rId10"/>
          <a:stretch>
            <a:fillRect/>
          </a:stretch>
        </p:blipFill>
        <p:spPr>
          <a:xfrm>
            <a:off x="1965960" y="2565400"/>
            <a:ext cx="304800" cy="304800"/>
          </a:xfrm>
          <a:prstGeom prst="rect">
            <a:avLst/>
          </a:prstGeom>
        </p:spPr>
      </p:pic>
      <p:pic>
        <p:nvPicPr>
          <p:cNvPr id="3" name="图片 2" descr="门户部件(2)"/>
          <p:cNvPicPr>
            <a:picLocks noChangeAspect="1"/>
          </p:cNvPicPr>
          <p:nvPr/>
        </p:nvPicPr>
        <p:blipFill>
          <a:blip r:embed="rId10"/>
          <a:stretch>
            <a:fillRect/>
          </a:stretch>
        </p:blipFill>
        <p:spPr>
          <a:xfrm>
            <a:off x="6897370" y="2559050"/>
            <a:ext cx="304800" cy="304800"/>
          </a:xfrm>
          <a:prstGeom prst="rect">
            <a:avLst/>
          </a:prstGeom>
        </p:spPr>
      </p:pic>
      <p:pic>
        <p:nvPicPr>
          <p:cNvPr id="4" name="图片 3" descr="门户部件(2)"/>
          <p:cNvPicPr>
            <a:picLocks noChangeAspect="1"/>
          </p:cNvPicPr>
          <p:nvPr/>
        </p:nvPicPr>
        <p:blipFill>
          <a:blip r:embed="rId10"/>
          <a:stretch>
            <a:fillRect/>
          </a:stretch>
        </p:blipFill>
        <p:spPr>
          <a:xfrm>
            <a:off x="1965960" y="3994150"/>
            <a:ext cx="304800" cy="304800"/>
          </a:xfrm>
          <a:prstGeom prst="rect">
            <a:avLst/>
          </a:prstGeom>
        </p:spPr>
      </p:pic>
    </p:spTree>
    <p:custDataLst>
      <p:tags r:id="rId1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188085" y="263525"/>
            <a:ext cx="10429875" cy="398145"/>
          </a:xfrm>
          <a:prstGeom prst="rect">
            <a:avLst/>
          </a:prstGeom>
        </p:spPr>
        <p:txBody>
          <a:bodyPr wrap="square">
            <a:normAutofit lnSpcReduction="10000"/>
            <a:scene3d>
              <a:camera prst="orthographicFront"/>
              <a:lightRig rig="threePt" dir="t"/>
            </a:scene3d>
          </a:bodyPr>
          <a:lstStyle>
            <a:defPPr>
              <a:defRPr lang="zh-CN"/>
            </a:defPPr>
            <a:lvl1pPr>
              <a:lnSpc>
                <a:spcPct val="130000"/>
              </a:lnSpc>
              <a:defRPr sz="2400" b="1">
                <a:latin typeface="+mj-lt"/>
                <a:ea typeface="+mj-ea"/>
                <a:cs typeface="+mj-cs"/>
              </a:defRPr>
            </a:lvl1pPr>
          </a:lstStyle>
          <a:p>
            <a:pPr>
              <a:lnSpc>
                <a:spcPct val="120000"/>
              </a:lnSpc>
            </a:pPr>
            <a:r>
              <a:rPr lang="zh-CN" altLang="en-US" sz="180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基础管理相关功能操作讲解</a:t>
            </a:r>
            <a:endParaRPr lang="zh-CN" altLang="en-US" sz="180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sp>
        <p:nvSpPr>
          <p:cNvPr id="4" name="矩形 3"/>
          <p:cNvSpPr/>
          <p:nvPr/>
        </p:nvSpPr>
        <p:spPr>
          <a:xfrm>
            <a:off x="933450" y="2133600"/>
            <a:ext cx="2696845" cy="1376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4711700" y="2133600"/>
            <a:ext cx="2696845" cy="1376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矩形 5"/>
          <p:cNvSpPr/>
          <p:nvPr/>
        </p:nvSpPr>
        <p:spPr>
          <a:xfrm>
            <a:off x="8523605" y="2133600"/>
            <a:ext cx="2696845" cy="1376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817880" y="1374775"/>
            <a:ext cx="9904095" cy="368300"/>
          </a:xfrm>
          <a:prstGeom prst="rect">
            <a:avLst/>
          </a:prstGeom>
          <a:noFill/>
        </p:spPr>
        <p:txBody>
          <a:bodyPr wrap="square" rtlCol="0">
            <a:spAutoFit/>
          </a:bodyPr>
          <a:p>
            <a:r>
              <a:rPr lang="zh-CN" altLang="en-US">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基础管理功能，主要分以下</a:t>
            </a:r>
            <a:r>
              <a:rPr lang="en-US" altLang="zh-CN">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3</a:t>
            </a:r>
            <a:r>
              <a:rPr lang="zh-CN" altLang="en-US">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个方面进行讲解</a:t>
            </a:r>
            <a:endParaRPr lang="zh-CN" altLang="en-US">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
        <p:nvSpPr>
          <p:cNvPr id="10" name="文本框 9"/>
          <p:cNvSpPr txBox="1"/>
          <p:nvPr/>
        </p:nvSpPr>
        <p:spPr>
          <a:xfrm>
            <a:off x="1015365" y="2455545"/>
            <a:ext cx="2515870" cy="645160"/>
          </a:xfrm>
          <a:prstGeom prst="rect">
            <a:avLst/>
          </a:prstGeom>
          <a:noFill/>
        </p:spPr>
        <p:txBody>
          <a:bodyPr wrap="square" rtlCol="0">
            <a:spAutoFit/>
          </a:bodyPr>
          <a:p>
            <a:r>
              <a:rPr lang="zh-CN" altLang="en-US">
                <a:solidFill>
                  <a:schemeClr val="bg1"/>
                </a:solidFill>
              </a:rPr>
              <a:t>登录、忘记密码、资料修改</a:t>
            </a:r>
            <a:endParaRPr lang="zh-CN" altLang="en-US">
              <a:solidFill>
                <a:schemeClr val="bg1"/>
              </a:solidFill>
            </a:endParaRPr>
          </a:p>
        </p:txBody>
      </p:sp>
      <p:sp>
        <p:nvSpPr>
          <p:cNvPr id="11" name="文本框 10"/>
          <p:cNvSpPr txBox="1"/>
          <p:nvPr/>
        </p:nvSpPr>
        <p:spPr>
          <a:xfrm>
            <a:off x="5249545" y="2593975"/>
            <a:ext cx="1621155" cy="368300"/>
          </a:xfrm>
          <a:prstGeom prst="rect">
            <a:avLst/>
          </a:prstGeom>
          <a:noFill/>
        </p:spPr>
        <p:txBody>
          <a:bodyPr wrap="square" rtlCol="0">
            <a:spAutoFit/>
          </a:bodyPr>
          <a:p>
            <a:r>
              <a:rPr lang="zh-CN" altLang="en-US">
                <a:solidFill>
                  <a:schemeClr val="bg1"/>
                </a:solidFill>
              </a:rPr>
              <a:t>机构信息管理</a:t>
            </a:r>
            <a:endParaRPr lang="zh-CN" altLang="en-US">
              <a:solidFill>
                <a:schemeClr val="bg1"/>
              </a:solidFill>
            </a:endParaRPr>
          </a:p>
        </p:txBody>
      </p:sp>
      <p:sp>
        <p:nvSpPr>
          <p:cNvPr id="12" name="文本框 11"/>
          <p:cNvSpPr txBox="1"/>
          <p:nvPr/>
        </p:nvSpPr>
        <p:spPr>
          <a:xfrm>
            <a:off x="9052560" y="2593975"/>
            <a:ext cx="1650365" cy="368300"/>
          </a:xfrm>
          <a:prstGeom prst="rect">
            <a:avLst/>
          </a:prstGeom>
          <a:noFill/>
        </p:spPr>
        <p:txBody>
          <a:bodyPr wrap="square" rtlCol="0">
            <a:spAutoFit/>
          </a:bodyPr>
          <a:p>
            <a:r>
              <a:rPr lang="zh-CN" altLang="en-US">
                <a:solidFill>
                  <a:schemeClr val="bg1"/>
                </a:solidFill>
              </a:rPr>
              <a:t>系统用户管理</a:t>
            </a:r>
            <a:endParaRPr lang="zh-CN" altLang="en-US">
              <a:solidFill>
                <a:schemeClr val="bg1"/>
              </a:solidFill>
            </a:endParaRPr>
          </a:p>
        </p:txBody>
      </p:sp>
      <p:sp>
        <p:nvSpPr>
          <p:cNvPr id="15" name="椭圆 14"/>
          <p:cNvSpPr/>
          <p:nvPr/>
        </p:nvSpPr>
        <p:spPr>
          <a:xfrm>
            <a:off x="2095500" y="1941195"/>
            <a:ext cx="354965" cy="325755"/>
          </a:xfrm>
          <a:prstGeom prst="ellipse">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1</a:t>
            </a:r>
            <a:endParaRPr lang="en-US" altLang="zh-CN"/>
          </a:p>
        </p:txBody>
      </p:sp>
      <p:sp>
        <p:nvSpPr>
          <p:cNvPr id="16" name="椭圆 15"/>
          <p:cNvSpPr/>
          <p:nvPr/>
        </p:nvSpPr>
        <p:spPr>
          <a:xfrm>
            <a:off x="5882640" y="1941195"/>
            <a:ext cx="354965" cy="325755"/>
          </a:xfrm>
          <a:prstGeom prst="ellipse">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2</a:t>
            </a:r>
            <a:endParaRPr lang="en-US" altLang="zh-CN"/>
          </a:p>
        </p:txBody>
      </p:sp>
      <p:sp>
        <p:nvSpPr>
          <p:cNvPr id="17" name="椭圆 16"/>
          <p:cNvSpPr/>
          <p:nvPr/>
        </p:nvSpPr>
        <p:spPr>
          <a:xfrm>
            <a:off x="9694545" y="1941195"/>
            <a:ext cx="354965" cy="325755"/>
          </a:xfrm>
          <a:prstGeom prst="ellipse">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3</a:t>
            </a:r>
            <a:endParaRPr lang="en-US" altLang="zh-CN"/>
          </a:p>
        </p:txBody>
      </p:sp>
      <p:sp>
        <p:nvSpPr>
          <p:cNvPr id="2" name="文本框 1"/>
          <p:cNvSpPr txBox="1"/>
          <p:nvPr/>
        </p:nvSpPr>
        <p:spPr>
          <a:xfrm>
            <a:off x="723265" y="3747770"/>
            <a:ext cx="10788650" cy="2780030"/>
          </a:xfrm>
          <a:prstGeom prst="rect">
            <a:avLst/>
          </a:prstGeom>
          <a:noFill/>
        </p:spPr>
        <p:txBody>
          <a:bodyPr wrap="square" rtlCol="0">
            <a:spAutoFit/>
          </a:bodyPr>
          <a:p>
            <a:pPr>
              <a:lnSpc>
                <a:spcPct val="230000"/>
              </a:lnSpc>
            </a:pPr>
            <a:r>
              <a:rPr lang="zh-CN" altLang="en-US" sz="1600" b="1"/>
              <a:t>相关问题说明：</a:t>
            </a:r>
            <a:br>
              <a:rPr lang="zh-CN" altLang="en-US"/>
            </a:br>
            <a:r>
              <a:rPr lang="en-US" altLang="zh-CN" sz="1200">
                <a:latin typeface="微软雅黑" panose="020B0503020204020204" charset="-122"/>
                <a:ea typeface="微软雅黑" panose="020B0503020204020204" charset="-122"/>
                <a:cs typeface="微软雅黑" panose="020B0503020204020204" charset="-122"/>
              </a:rPr>
              <a:t>1</a:t>
            </a:r>
            <a:r>
              <a:rPr lang="zh-CN" altLang="en-US" sz="1200">
                <a:latin typeface="微软雅黑" panose="020B0503020204020204" charset="-122"/>
                <a:ea typeface="微软雅黑" panose="020B0503020204020204" charset="-122"/>
                <a:cs typeface="微软雅黑" panose="020B0503020204020204" charset="-122"/>
              </a:rPr>
              <a:t>、</a:t>
            </a:r>
            <a:r>
              <a:rPr lang="zh-CN" altLang="en-US" sz="1200" b="1">
                <a:latin typeface="微软雅黑" panose="020B0503020204020204" charset="-122"/>
                <a:ea typeface="微软雅黑" panose="020B0503020204020204" charset="-122"/>
                <a:cs typeface="微软雅黑" panose="020B0503020204020204" charset="-122"/>
              </a:rPr>
              <a:t>试点院校</a:t>
            </a:r>
            <a:r>
              <a:rPr lang="zh-CN" altLang="en-US" sz="1200" b="1">
                <a:latin typeface="微软雅黑" panose="020B0503020204020204" charset="-122"/>
                <a:ea typeface="微软雅黑" panose="020B0503020204020204" charset="-122"/>
                <a:cs typeface="微软雅黑" panose="020B0503020204020204" charset="-122"/>
              </a:rPr>
              <a:t>忘记登录密码怎么办？</a:t>
            </a:r>
            <a:r>
              <a:rPr lang="zh-CN" altLang="en-US" sz="1200">
                <a:latin typeface="微软雅黑" panose="020B0503020204020204" charset="-122"/>
                <a:ea typeface="微软雅黑" panose="020B0503020204020204" charset="-122"/>
                <a:cs typeface="微软雅黑" panose="020B0503020204020204" charset="-122"/>
              </a:rPr>
              <a:t>答：可通过登录页面右下角的忘记密码，通过绑定的手机号重置。若没绑定手机号，无法重置，请联系省厅相关负责人</a:t>
            </a:r>
            <a:endParaRPr lang="zh-CN" altLang="en-US" sz="1200">
              <a:latin typeface="微软雅黑" panose="020B0503020204020204" charset="-122"/>
              <a:ea typeface="微软雅黑" panose="020B0503020204020204" charset="-122"/>
              <a:cs typeface="微软雅黑" panose="020B0503020204020204" charset="-122"/>
            </a:endParaRPr>
          </a:p>
          <a:p>
            <a:pPr>
              <a:lnSpc>
                <a:spcPct val="230000"/>
              </a:lnSpc>
            </a:pPr>
            <a:r>
              <a:rPr lang="en-US" altLang="zh-CN" sz="1200">
                <a:latin typeface="微软雅黑" panose="020B0503020204020204" charset="-122"/>
                <a:ea typeface="微软雅黑" panose="020B0503020204020204" charset="-122"/>
                <a:cs typeface="微软雅黑" panose="020B0503020204020204" charset="-122"/>
              </a:rPr>
              <a:t>2</a:t>
            </a:r>
            <a:r>
              <a:rPr lang="zh-CN" altLang="en-US" sz="1200">
                <a:latin typeface="微软雅黑" panose="020B0503020204020204" charset="-122"/>
                <a:ea typeface="微软雅黑" panose="020B0503020204020204" charset="-122"/>
                <a:cs typeface="微软雅黑" panose="020B0503020204020204" charset="-122"/>
              </a:rPr>
              <a:t>、</a:t>
            </a:r>
            <a:r>
              <a:rPr lang="zh-CN" altLang="en-US" sz="1200" b="1">
                <a:latin typeface="微软雅黑" panose="020B0503020204020204" charset="-122"/>
                <a:ea typeface="微软雅黑" panose="020B0503020204020204" charset="-122"/>
                <a:cs typeface="微软雅黑" panose="020B0503020204020204" charset="-122"/>
              </a:rPr>
              <a:t>绑定的手机号注销或丢失了需要重新绑定怎么办</a:t>
            </a:r>
            <a:r>
              <a:rPr lang="zh-CN" altLang="en-US" sz="1200" b="1">
                <a:latin typeface="微软雅黑" panose="020B0503020204020204" charset="-122"/>
                <a:ea typeface="微软雅黑" panose="020B0503020204020204" charset="-122"/>
                <a:cs typeface="微软雅黑" panose="020B0503020204020204" charset="-122"/>
              </a:rPr>
              <a:t>？</a:t>
            </a:r>
            <a:r>
              <a:rPr lang="zh-CN" altLang="en-US" sz="1200">
                <a:latin typeface="微软雅黑" panose="020B0503020204020204" charset="-122"/>
                <a:ea typeface="微软雅黑" panose="020B0503020204020204" charset="-122"/>
                <a:cs typeface="微软雅黑" panose="020B0503020204020204" charset="-122"/>
              </a:rPr>
              <a:t>答：如果手机号找不到了，可以联系省厅相关负责人，由他们在平台进行重置绑定信息，重置后再绑定</a:t>
            </a:r>
            <a:endParaRPr lang="zh-CN" altLang="en-US" sz="1200">
              <a:latin typeface="微软雅黑" panose="020B0503020204020204" charset="-122"/>
              <a:ea typeface="微软雅黑" panose="020B0503020204020204" charset="-122"/>
              <a:cs typeface="微软雅黑" panose="020B0503020204020204" charset="-122"/>
            </a:endParaRPr>
          </a:p>
          <a:p>
            <a:pPr>
              <a:lnSpc>
                <a:spcPct val="230000"/>
              </a:lnSpc>
            </a:pPr>
            <a:r>
              <a:rPr lang="en-US" altLang="zh-CN" sz="1200">
                <a:latin typeface="微软雅黑" panose="020B0503020204020204" charset="-122"/>
                <a:ea typeface="微软雅黑" panose="020B0503020204020204" charset="-122"/>
                <a:cs typeface="微软雅黑" panose="020B0503020204020204" charset="-122"/>
              </a:rPr>
              <a:t>3</a:t>
            </a:r>
            <a:r>
              <a:rPr lang="zh-CN" altLang="en-US" sz="1200">
                <a:latin typeface="微软雅黑" panose="020B0503020204020204" charset="-122"/>
                <a:ea typeface="微软雅黑" panose="020B0503020204020204" charset="-122"/>
                <a:cs typeface="微软雅黑" panose="020B0503020204020204" charset="-122"/>
              </a:rPr>
              <a:t>、</a:t>
            </a:r>
            <a:r>
              <a:rPr lang="zh-CN" altLang="en-US" sz="1200" b="1">
                <a:latin typeface="微软雅黑" panose="020B0503020204020204" charset="-122"/>
                <a:ea typeface="微软雅黑" panose="020B0503020204020204" charset="-122"/>
                <a:cs typeface="微软雅黑" panose="020B0503020204020204" charset="-122"/>
              </a:rPr>
              <a:t>账号绑定的手机号等信息需要修改怎么办？</a:t>
            </a:r>
            <a:r>
              <a:rPr lang="zh-CN" altLang="en-US" sz="1200">
                <a:latin typeface="微软雅黑" panose="020B0503020204020204" charset="-122"/>
                <a:ea typeface="微软雅黑" panose="020B0503020204020204" charset="-122"/>
                <a:cs typeface="微软雅黑" panose="020B0503020204020204" charset="-122"/>
              </a:rPr>
              <a:t>答：登录系统，点右上角头像，会出现修改密码、修改资料的功能，可以在这里对应修改</a:t>
            </a:r>
            <a:endParaRPr lang="zh-CN" altLang="en-US" sz="1200">
              <a:latin typeface="微软雅黑" panose="020B0503020204020204" charset="-122"/>
              <a:ea typeface="微软雅黑" panose="020B0503020204020204" charset="-122"/>
              <a:cs typeface="微软雅黑" panose="020B0503020204020204" charset="-122"/>
            </a:endParaRPr>
          </a:p>
          <a:p>
            <a:pPr>
              <a:lnSpc>
                <a:spcPct val="230000"/>
              </a:lnSpc>
            </a:pPr>
            <a:r>
              <a:rPr lang="en-US" altLang="zh-CN" sz="1200">
                <a:latin typeface="微软雅黑" panose="020B0503020204020204" charset="-122"/>
                <a:ea typeface="微软雅黑" panose="020B0503020204020204" charset="-122"/>
                <a:cs typeface="微软雅黑" panose="020B0503020204020204" charset="-122"/>
              </a:rPr>
              <a:t>4</a:t>
            </a:r>
            <a:r>
              <a:rPr lang="zh-CN" altLang="en-US" sz="1200">
                <a:latin typeface="微软雅黑" panose="020B0503020204020204" charset="-122"/>
                <a:ea typeface="微软雅黑" panose="020B0503020204020204" charset="-122"/>
                <a:cs typeface="微软雅黑" panose="020B0503020204020204" charset="-122"/>
              </a:rPr>
              <a:t>、</a:t>
            </a:r>
            <a:r>
              <a:rPr lang="zh-CN" altLang="en-US" sz="1200" b="1">
                <a:latin typeface="微软雅黑" panose="020B0503020204020204" charset="-122"/>
                <a:ea typeface="微软雅黑" panose="020B0503020204020204" charset="-122"/>
                <a:cs typeface="微软雅黑" panose="020B0503020204020204" charset="-122"/>
                <a:sym typeface="+mn-ea"/>
              </a:rPr>
              <a:t>试点院校想要建多个业务管理账号怎么办？</a:t>
            </a:r>
            <a:r>
              <a:rPr lang="zh-CN" altLang="en-US" sz="1200">
                <a:latin typeface="微软雅黑" panose="020B0503020204020204" charset="-122"/>
                <a:ea typeface="微软雅黑" panose="020B0503020204020204" charset="-122"/>
                <a:cs typeface="微软雅黑" panose="020B0503020204020204" charset="-122"/>
                <a:sym typeface="+mn-ea"/>
              </a:rPr>
              <a:t>答：登录系统在系统管理</a:t>
            </a:r>
            <a:r>
              <a:rPr lang="en-US" altLang="zh-CN" sz="1200">
                <a:latin typeface="微软雅黑" panose="020B0503020204020204" charset="-122"/>
                <a:ea typeface="微软雅黑" panose="020B0503020204020204" charset="-122"/>
                <a:cs typeface="微软雅黑" panose="020B0503020204020204" charset="-122"/>
                <a:sym typeface="+mn-ea"/>
              </a:rPr>
              <a:t>——</a:t>
            </a:r>
            <a:r>
              <a:rPr lang="zh-CN" altLang="en-US" sz="1200">
                <a:latin typeface="微软雅黑" panose="020B0503020204020204" charset="-122"/>
                <a:ea typeface="微软雅黑" panose="020B0503020204020204" charset="-122"/>
                <a:cs typeface="微软雅黑" panose="020B0503020204020204" charset="-122"/>
                <a:sym typeface="+mn-ea"/>
              </a:rPr>
              <a:t>用户管理中新增角色为</a:t>
            </a:r>
            <a:r>
              <a:rPr lang="en-US" altLang="zh-CN" sz="1200">
                <a:latin typeface="微软雅黑" panose="020B0503020204020204" charset="-122"/>
                <a:ea typeface="微软雅黑" panose="020B0503020204020204" charset="-122"/>
                <a:cs typeface="微软雅黑" panose="020B0503020204020204" charset="-122"/>
                <a:sym typeface="+mn-ea"/>
              </a:rPr>
              <a:t>“</a:t>
            </a:r>
            <a:r>
              <a:rPr lang="zh-CN" altLang="en-US" sz="1200">
                <a:latin typeface="微软雅黑" panose="020B0503020204020204" charset="-122"/>
                <a:ea typeface="微软雅黑" panose="020B0503020204020204" charset="-122"/>
                <a:cs typeface="微软雅黑" panose="020B0503020204020204" charset="-122"/>
                <a:sym typeface="+mn-ea"/>
              </a:rPr>
              <a:t>试点院校业务管理员</a:t>
            </a:r>
            <a:r>
              <a:rPr lang="en-US" altLang="zh-CN" sz="1200">
                <a:latin typeface="微软雅黑" panose="020B0503020204020204" charset="-122"/>
                <a:ea typeface="微软雅黑" panose="020B0503020204020204" charset="-122"/>
                <a:cs typeface="微软雅黑" panose="020B0503020204020204" charset="-122"/>
                <a:sym typeface="+mn-ea"/>
              </a:rPr>
              <a:t>”</a:t>
            </a:r>
            <a:r>
              <a:rPr lang="zh-CN" altLang="en-US" sz="1200">
                <a:latin typeface="微软雅黑" panose="020B0503020204020204" charset="-122"/>
                <a:ea typeface="微软雅黑" panose="020B0503020204020204" charset="-122"/>
                <a:cs typeface="微软雅黑" panose="020B0503020204020204" charset="-122"/>
                <a:sym typeface="+mn-ea"/>
              </a:rPr>
              <a:t>的账号即可，同时可以指定建出来的账号管理某个证书。建议相关证书的负责人或团队都各自的账号</a:t>
            </a:r>
            <a:endParaRPr lang="zh-CN" altLang="en-US" sz="1200">
              <a:latin typeface="微软雅黑" panose="020B0503020204020204" charset="-122"/>
              <a:ea typeface="微软雅黑" panose="020B0503020204020204" charset="-122"/>
              <a:cs typeface="微软雅黑" panose="020B0503020204020204" charset="-122"/>
            </a:endParaRPr>
          </a:p>
        </p:txBody>
      </p:sp>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188085" y="263525"/>
            <a:ext cx="10429875" cy="398145"/>
          </a:xfrm>
          <a:prstGeom prst="rect">
            <a:avLst/>
          </a:prstGeom>
        </p:spPr>
        <p:txBody>
          <a:bodyPr wrap="square">
            <a:normAutofit lnSpcReduction="10000"/>
            <a:scene3d>
              <a:camera prst="orthographicFront"/>
              <a:lightRig rig="threePt" dir="t"/>
            </a:scene3d>
          </a:bodyPr>
          <a:lstStyle>
            <a:defPPr>
              <a:defRPr lang="zh-CN"/>
            </a:defPPr>
            <a:lvl1pPr>
              <a:lnSpc>
                <a:spcPct val="130000"/>
              </a:lnSpc>
              <a:defRPr sz="2400" b="1">
                <a:latin typeface="+mj-lt"/>
                <a:ea typeface="+mj-ea"/>
                <a:cs typeface="+mj-cs"/>
              </a:defRPr>
            </a:lvl1pPr>
          </a:lstStyle>
          <a:p>
            <a:pPr>
              <a:lnSpc>
                <a:spcPct val="120000"/>
              </a:lnSpc>
            </a:pPr>
            <a:r>
              <a:rPr lang="zh-CN" sz="1800" spc="15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rPr>
              <a:t>证书申报主要流程讲解</a:t>
            </a:r>
            <a:endParaRPr lang="zh-CN" altLang="en-US" sz="1800" spc="15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13" name="文本框 12"/>
          <p:cNvSpPr txBox="1"/>
          <p:nvPr/>
        </p:nvSpPr>
        <p:spPr>
          <a:xfrm>
            <a:off x="442595" y="4266565"/>
            <a:ext cx="11487150" cy="2157095"/>
          </a:xfrm>
          <a:prstGeom prst="rect">
            <a:avLst/>
          </a:prstGeom>
          <a:noFill/>
        </p:spPr>
        <p:txBody>
          <a:bodyPr wrap="square" rtlCol="0">
            <a:spAutoFit/>
          </a:bodyPr>
          <a:p>
            <a:pPr>
              <a:lnSpc>
                <a:spcPct val="210000"/>
              </a:lnSpc>
            </a:pPr>
            <a:r>
              <a:rPr lang="zh-CN" altLang="en-US" sz="1600" b="1"/>
              <a:t>相关说明：</a:t>
            </a:r>
            <a:br>
              <a:rPr lang="zh-CN" altLang="en-US"/>
            </a:br>
            <a:r>
              <a:rPr lang="en-US" altLang="zh-CN" sz="1200">
                <a:latin typeface="微软雅黑" panose="020B0503020204020204" charset="-122"/>
                <a:ea typeface="微软雅黑" panose="020B0503020204020204" charset="-122"/>
                <a:cs typeface="微软雅黑" panose="020B0503020204020204" charset="-122"/>
              </a:rPr>
              <a:t>1</a:t>
            </a:r>
            <a:r>
              <a:rPr lang="zh-CN" altLang="en-US" sz="1200">
                <a:latin typeface="微软雅黑" panose="020B0503020204020204" charset="-122"/>
                <a:ea typeface="微软雅黑" panose="020B0503020204020204" charset="-122"/>
                <a:cs typeface="微软雅黑" panose="020B0503020204020204" charset="-122"/>
              </a:rPr>
              <a:t>、证书申报是按照年度执行的，试点院校要组织开展某个证书的培训和考试工作，必须先根据所在省厅本年度的证书申报计划安排，向省厅提交证书试点申请，审批    通过后才可按计划组织本年度的培训和考试工作，若</a:t>
            </a:r>
            <a:r>
              <a:rPr lang="zh-CN" altLang="en-US" sz="1200">
                <a:latin typeface="微软雅黑" panose="020B0503020204020204" charset="-122"/>
                <a:ea typeface="微软雅黑" panose="020B0503020204020204" charset="-122"/>
                <a:cs typeface="微软雅黑" panose="020B0503020204020204" charset="-122"/>
                <a:sym typeface="+mn-ea"/>
              </a:rPr>
              <a:t>不申报或申报了但未通过</a:t>
            </a:r>
            <a:r>
              <a:rPr lang="zh-CN" altLang="en-US" sz="1200">
                <a:latin typeface="微软雅黑" panose="020B0503020204020204" charset="-122"/>
                <a:ea typeface="微软雅黑" panose="020B0503020204020204" charset="-122"/>
                <a:cs typeface="微软雅黑" panose="020B0503020204020204" charset="-122"/>
                <a:sym typeface="+mn-ea"/>
              </a:rPr>
              <a:t>审批</a:t>
            </a:r>
            <a:r>
              <a:rPr lang="zh-CN" altLang="en-US" sz="1200">
                <a:latin typeface="微软雅黑" panose="020B0503020204020204" charset="-122"/>
                <a:ea typeface="微软雅黑" panose="020B0503020204020204" charset="-122"/>
                <a:cs typeface="微软雅黑" panose="020B0503020204020204" charset="-122"/>
                <a:sym typeface="+mn-ea"/>
              </a:rPr>
              <a:t>，那本年度都将无法开展相关证书的培训和考试工作。</a:t>
            </a:r>
            <a:endParaRPr lang="zh-CN" altLang="en-US" sz="1200">
              <a:latin typeface="微软雅黑" panose="020B0503020204020204" charset="-122"/>
              <a:ea typeface="微软雅黑" panose="020B0503020204020204" charset="-122"/>
              <a:cs typeface="微软雅黑" panose="020B0503020204020204" charset="-122"/>
            </a:endParaRPr>
          </a:p>
          <a:p>
            <a:pPr>
              <a:lnSpc>
                <a:spcPct val="210000"/>
              </a:lnSpc>
            </a:pPr>
            <a:r>
              <a:rPr lang="en-US" altLang="zh-CN" sz="1200">
                <a:latin typeface="微软雅黑" panose="020B0503020204020204" charset="-122"/>
                <a:ea typeface="微软雅黑" panose="020B0503020204020204" charset="-122"/>
                <a:cs typeface="微软雅黑" panose="020B0503020204020204" charset="-122"/>
              </a:rPr>
              <a:t>2</a:t>
            </a:r>
            <a:r>
              <a:rPr lang="zh-CN" altLang="en-US" sz="1200">
                <a:latin typeface="微软雅黑" panose="020B0503020204020204" charset="-122"/>
                <a:ea typeface="微软雅黑" panose="020B0503020204020204" charset="-122"/>
                <a:cs typeface="微软雅黑" panose="020B0503020204020204" charset="-122"/>
              </a:rPr>
              <a:t>、各省厅发布证书申报计划的时间、次数都不尽相同，具体需要根据省厅发布的申报计划安排来进行相关操作。各省厅审批通过与否，批准多少指标都有各省厅自主控制。若本年度没有申报或申报的人数不够，又迫切想要参加本年度的考试，请主动联系所在省厅的相关负责人，说明情况进行申请。</a:t>
            </a:r>
            <a:r>
              <a:rPr lang="zh-CN" altLang="en-US" sz="1200">
                <a:latin typeface="微软雅黑" panose="020B0503020204020204" charset="-122"/>
                <a:ea typeface="微软雅黑" panose="020B0503020204020204" charset="-122"/>
                <a:cs typeface="微软雅黑" panose="020B0503020204020204" charset="-122"/>
                <a:sym typeface="+mn-ea"/>
              </a:rPr>
              <a:t>平台和培训评价组织都无权调整指标</a:t>
            </a:r>
            <a:endParaRPr lang="zh-CN" altLang="en-US" sz="1200">
              <a:latin typeface="微软雅黑" panose="020B0503020204020204" charset="-122"/>
              <a:ea typeface="微软雅黑" panose="020B0503020204020204" charset="-122"/>
              <a:cs typeface="微软雅黑" panose="020B0503020204020204" charset="-122"/>
            </a:endParaRPr>
          </a:p>
        </p:txBody>
      </p:sp>
      <p:pic>
        <p:nvPicPr>
          <p:cNvPr id="2" name="图片 1"/>
          <p:cNvPicPr>
            <a:picLocks noChangeAspect="1"/>
          </p:cNvPicPr>
          <p:nvPr/>
        </p:nvPicPr>
        <p:blipFill>
          <a:blip r:embed="rId2"/>
          <a:stretch>
            <a:fillRect/>
          </a:stretch>
        </p:blipFill>
        <p:spPr>
          <a:xfrm>
            <a:off x="550545" y="911225"/>
            <a:ext cx="11067415" cy="3305175"/>
          </a:xfrm>
          <a:prstGeom prst="rect">
            <a:avLst/>
          </a:prstGeom>
        </p:spPr>
      </p:pic>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1188085" y="263525"/>
            <a:ext cx="10429875" cy="398145"/>
          </a:xfrm>
          <a:prstGeom prst="rect">
            <a:avLst/>
          </a:prstGeom>
        </p:spPr>
        <p:txBody>
          <a:bodyPr wrap="square">
            <a:normAutofit lnSpcReduction="10000"/>
            <a:scene3d>
              <a:camera prst="orthographicFront"/>
              <a:lightRig rig="threePt" dir="t"/>
            </a:scene3d>
          </a:bodyPr>
          <a:lstStyle>
            <a:defPPr>
              <a:defRPr lang="zh-CN"/>
            </a:defPPr>
            <a:lvl1pPr>
              <a:lnSpc>
                <a:spcPct val="130000"/>
              </a:lnSpc>
              <a:defRPr sz="2400" b="1">
                <a:latin typeface="+mj-lt"/>
                <a:ea typeface="+mj-ea"/>
                <a:cs typeface="+mj-cs"/>
              </a:defRPr>
            </a:lvl1pPr>
          </a:lstStyle>
          <a:p>
            <a:pPr>
              <a:lnSpc>
                <a:spcPct val="120000"/>
              </a:lnSpc>
            </a:pPr>
            <a:r>
              <a:rPr lang="zh-CN" sz="1800" spc="15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rPr>
              <a:t>考务组织相关功能讲解</a:t>
            </a:r>
            <a:r>
              <a:rPr lang="en-US" altLang="zh-CN" sz="1800" spc="15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rPr>
              <a:t>—</a:t>
            </a:r>
            <a:r>
              <a:rPr lang="zh-CN" altLang="en-US" sz="1800" spc="15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rPr>
              <a:t>考试组织流程</a:t>
            </a:r>
            <a:endParaRPr lang="zh-CN" altLang="en-US" sz="1800" spc="15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a:p>
            <a:pPr>
              <a:lnSpc>
                <a:spcPct val="120000"/>
              </a:lnSpc>
            </a:pPr>
            <a:endParaRPr lang="zh-CN" altLang="en-US" sz="1800" spc="15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pic>
        <p:nvPicPr>
          <p:cNvPr id="7" name="图片 6"/>
          <p:cNvPicPr>
            <a:picLocks noChangeAspect="1"/>
          </p:cNvPicPr>
          <p:nvPr/>
        </p:nvPicPr>
        <p:blipFill>
          <a:blip r:embed="rId2"/>
          <a:stretch>
            <a:fillRect/>
          </a:stretch>
        </p:blipFill>
        <p:spPr>
          <a:xfrm>
            <a:off x="990600" y="814705"/>
            <a:ext cx="10627360" cy="5875020"/>
          </a:xfrm>
          <a:prstGeom prst="rect">
            <a:avLst/>
          </a:prstGeom>
        </p:spPr>
      </p:pic>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custDataLst>
              <p:tags r:id="rId1"/>
            </p:custDataLst>
          </p:nvPr>
        </p:nvSpPr>
        <p:spPr>
          <a:xfrm>
            <a:off x="1176020" y="190500"/>
            <a:ext cx="10429875" cy="398145"/>
          </a:xfrm>
          <a:prstGeom prst="rect">
            <a:avLst/>
          </a:prstGeom>
        </p:spPr>
        <p:txBody>
          <a:bodyPr wrap="square">
            <a:normAutofit lnSpcReduction="10000"/>
          </a:bodyPr>
          <a:lstStyle>
            <a:defPPr>
              <a:defRPr lang="zh-CN"/>
            </a:defPPr>
            <a:lvl1pPr>
              <a:lnSpc>
                <a:spcPct val="130000"/>
              </a:lnSpc>
              <a:defRPr sz="2400" b="1">
                <a:latin typeface="+mj-lt"/>
                <a:ea typeface="+mj-ea"/>
                <a:cs typeface="+mj-cs"/>
              </a:defRPr>
            </a:lvl1pPr>
          </a:lstStyle>
          <a:p>
            <a:pPr>
              <a:lnSpc>
                <a:spcPct val="120000"/>
              </a:lnSpc>
            </a:pPr>
            <a:r>
              <a:rPr lang="zh-CN" sz="1800" spc="150" dirty="0">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rPr>
              <a:t>考务组织相关问题说明</a:t>
            </a:r>
            <a:endParaRPr lang="zh-CN" altLang="en-US" sz="1800" spc="15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sym typeface="+mn-ea"/>
            </a:endParaRPr>
          </a:p>
        </p:txBody>
      </p:sp>
      <p:sp>
        <p:nvSpPr>
          <p:cNvPr id="13" name="文本框 12"/>
          <p:cNvSpPr txBox="1"/>
          <p:nvPr/>
        </p:nvSpPr>
        <p:spPr>
          <a:xfrm>
            <a:off x="568325" y="826135"/>
            <a:ext cx="11402060" cy="6000750"/>
          </a:xfrm>
          <a:prstGeom prst="rect">
            <a:avLst/>
          </a:prstGeom>
          <a:noFill/>
        </p:spPr>
        <p:txBody>
          <a:bodyPr wrap="square" rtlCol="0">
            <a:spAutoFit/>
          </a:bodyPr>
          <a:p>
            <a:pPr>
              <a:lnSpc>
                <a:spcPct val="200000"/>
              </a:lnSpc>
            </a:pPr>
            <a:r>
              <a:rPr lang="en-US" altLang="zh-CN" sz="1200" b="1">
                <a:latin typeface="微软雅黑" panose="020B0503020204020204" charset="-122"/>
                <a:ea typeface="微软雅黑" panose="020B0503020204020204" charset="-122"/>
                <a:cs typeface="微软雅黑" panose="020B0503020204020204" charset="-122"/>
              </a:rPr>
              <a:t>1</a:t>
            </a:r>
            <a:r>
              <a:rPr lang="zh-CN" altLang="en-US" sz="1200" b="1">
                <a:latin typeface="微软雅黑" panose="020B0503020204020204" charset="-122"/>
                <a:ea typeface="微软雅黑" panose="020B0503020204020204" charset="-122"/>
                <a:cs typeface="微软雅黑" panose="020B0503020204020204" charset="-122"/>
              </a:rPr>
              <a:t>、关于报考和考生管理相关问题说明</a:t>
            </a:r>
            <a:endParaRPr lang="zh-CN" altLang="en-US" sz="1200" b="1">
              <a:latin typeface="微软雅黑" panose="020B0503020204020204" charset="-122"/>
              <a:ea typeface="微软雅黑" panose="020B0503020204020204" charset="-122"/>
              <a:cs typeface="微软雅黑" panose="020B0503020204020204" charset="-122"/>
            </a:endParaRPr>
          </a:p>
          <a:p>
            <a:pPr>
              <a:lnSpc>
                <a:spcPct val="200000"/>
              </a:lnSpc>
            </a:pPr>
            <a:r>
              <a:rPr lang="zh-CN" altLang="en-US" sz="1200" b="1">
                <a:latin typeface="微软雅黑" panose="020B0503020204020204" charset="-122"/>
                <a:ea typeface="微软雅黑" panose="020B0503020204020204" charset="-122"/>
                <a:cs typeface="微软雅黑" panose="020B0503020204020204" charset="-122"/>
              </a:rPr>
              <a:t>答：</a:t>
            </a:r>
            <a:r>
              <a:rPr lang="zh-CN" altLang="en-US" sz="1200">
                <a:latin typeface="微软雅黑" panose="020B0503020204020204" charset="-122"/>
                <a:ea typeface="微软雅黑" panose="020B0503020204020204" charset="-122"/>
                <a:cs typeface="微软雅黑" panose="020B0503020204020204" charset="-122"/>
              </a:rPr>
              <a:t>首先所有</a:t>
            </a:r>
            <a:r>
              <a:rPr lang="en-US" altLang="zh-CN" sz="1200">
                <a:latin typeface="微软雅黑" panose="020B0503020204020204" charset="-122"/>
                <a:ea typeface="微软雅黑" panose="020B0503020204020204" charset="-122"/>
                <a:cs typeface="微软雅黑" panose="020B0503020204020204" charset="-122"/>
              </a:rPr>
              <a:t>X</a:t>
            </a:r>
            <a:r>
              <a:rPr lang="zh-CN" altLang="en-US" sz="1200">
                <a:latin typeface="微软雅黑" panose="020B0503020204020204" charset="-122"/>
                <a:ea typeface="微软雅黑" panose="020B0503020204020204" charset="-122"/>
                <a:cs typeface="微软雅黑" panose="020B0503020204020204" charset="-122"/>
              </a:rPr>
              <a:t>证书的报考工作需由试点院校统一在职业技能等级证书信息管理服务平台上统一完成。报考前先导入考生信息，考生信息一定要按平台要求完善，并且通过平台的实名验证。然后再通过报考记录功能中的批量导入功能，批量导入报考即可。</a:t>
            </a:r>
            <a:endParaRPr lang="zh-CN" altLang="en-US" sz="1200" b="1">
              <a:latin typeface="微软雅黑" panose="020B0503020204020204" charset="-122"/>
              <a:ea typeface="微软雅黑" panose="020B0503020204020204" charset="-122"/>
              <a:cs typeface="微软雅黑" panose="020B0503020204020204" charset="-122"/>
            </a:endParaRPr>
          </a:p>
          <a:p>
            <a:pPr>
              <a:lnSpc>
                <a:spcPct val="200000"/>
              </a:lnSpc>
            </a:pPr>
            <a:r>
              <a:rPr lang="en-US" altLang="zh-CN" sz="1200" b="1">
                <a:latin typeface="微软雅黑" panose="020B0503020204020204" charset="-122"/>
                <a:ea typeface="微软雅黑" panose="020B0503020204020204" charset="-122"/>
                <a:cs typeface="微软雅黑" panose="020B0503020204020204" charset="-122"/>
              </a:rPr>
              <a:t>2</a:t>
            </a:r>
            <a:r>
              <a:rPr lang="zh-CN" altLang="en-US" sz="1200" b="1">
                <a:latin typeface="微软雅黑" panose="020B0503020204020204" charset="-122"/>
                <a:ea typeface="微软雅黑" panose="020B0503020204020204" charset="-122"/>
                <a:cs typeface="微软雅黑" panose="020B0503020204020204" charset="-122"/>
              </a:rPr>
              <a:t>、关于试点院校报考院校考生受指标限制问题说明</a:t>
            </a:r>
            <a:endParaRPr lang="zh-CN" altLang="en-US" sz="1200" b="1">
              <a:latin typeface="微软雅黑" panose="020B0503020204020204" charset="-122"/>
              <a:ea typeface="微软雅黑" panose="020B0503020204020204" charset="-122"/>
              <a:cs typeface="微软雅黑" panose="020B0503020204020204" charset="-122"/>
            </a:endParaRPr>
          </a:p>
          <a:p>
            <a:pPr>
              <a:lnSpc>
                <a:spcPct val="200000"/>
              </a:lnSpc>
            </a:pPr>
            <a:r>
              <a:rPr lang="zh-CN" altLang="en-US" sz="1200" b="1">
                <a:latin typeface="微软雅黑" panose="020B0503020204020204" charset="-122"/>
                <a:ea typeface="微软雅黑" panose="020B0503020204020204" charset="-122"/>
                <a:cs typeface="微软雅黑" panose="020B0503020204020204" charset="-122"/>
              </a:rPr>
              <a:t>答：</a:t>
            </a:r>
            <a:r>
              <a:rPr lang="zh-CN" altLang="en-US" sz="1200">
                <a:latin typeface="微软雅黑" panose="020B0503020204020204" charset="-122"/>
                <a:ea typeface="微软雅黑" panose="020B0503020204020204" charset="-122"/>
                <a:cs typeface="微软雅黑" panose="020B0503020204020204" charset="-122"/>
              </a:rPr>
              <a:t>由于每个试点院校的试点资格和试点人数指标是各省控制和审批的。因此按照各省指标限制要求，平台限定了试点院校申报了那个证书，批准了多少人，哪么院校就只能报考这个证书，且不能超过批准人数限制。这个要求涉及到各省统筹和经费安排问题，平台不能随意调整。若院校指标不够，请院校联系省厅申请。另外社会生报考不受省厅批准名额限制，省厅批准的是院校生的报考名额</a:t>
            </a:r>
            <a:endParaRPr lang="zh-CN" altLang="en-US" sz="1200">
              <a:latin typeface="微软雅黑" panose="020B0503020204020204" charset="-122"/>
              <a:ea typeface="微软雅黑" panose="020B0503020204020204" charset="-122"/>
              <a:cs typeface="微软雅黑" panose="020B0503020204020204" charset="-122"/>
            </a:endParaRPr>
          </a:p>
          <a:p>
            <a:pPr>
              <a:lnSpc>
                <a:spcPct val="200000"/>
              </a:lnSpc>
            </a:pPr>
            <a:r>
              <a:rPr lang="en-US" altLang="zh-CN" sz="1200" b="1">
                <a:latin typeface="微软雅黑" panose="020B0503020204020204" charset="-122"/>
                <a:ea typeface="微软雅黑" panose="020B0503020204020204" charset="-122"/>
                <a:cs typeface="微软雅黑" panose="020B0503020204020204" charset="-122"/>
              </a:rPr>
              <a:t>3</a:t>
            </a:r>
            <a:r>
              <a:rPr lang="zh-CN" altLang="en-US" sz="1200" b="1">
                <a:latin typeface="微软雅黑" panose="020B0503020204020204" charset="-122"/>
                <a:ea typeface="微软雅黑" panose="020B0503020204020204" charset="-122"/>
                <a:cs typeface="微软雅黑" panose="020B0503020204020204" charset="-122"/>
              </a:rPr>
              <a:t>、关于考试计划相关时间限定说明</a:t>
            </a:r>
            <a:endParaRPr lang="zh-CN" altLang="en-US" sz="1200" b="1">
              <a:latin typeface="微软雅黑" panose="020B0503020204020204" charset="-122"/>
              <a:ea typeface="微软雅黑" panose="020B0503020204020204" charset="-122"/>
              <a:cs typeface="微软雅黑" panose="020B0503020204020204" charset="-122"/>
            </a:endParaRPr>
          </a:p>
          <a:p>
            <a:pPr>
              <a:lnSpc>
                <a:spcPct val="200000"/>
              </a:lnSpc>
            </a:pPr>
            <a:r>
              <a:rPr lang="zh-CN" altLang="en-US" sz="1200" b="1">
                <a:latin typeface="微软雅黑" panose="020B0503020204020204" charset="-122"/>
                <a:ea typeface="微软雅黑" panose="020B0503020204020204" charset="-122"/>
                <a:cs typeface="微软雅黑" panose="020B0503020204020204" charset="-122"/>
              </a:rPr>
              <a:t>答：</a:t>
            </a:r>
            <a:r>
              <a:rPr lang="zh-CN" altLang="en-US" sz="1200">
                <a:latin typeface="微软雅黑" panose="020B0503020204020204" charset="-122"/>
                <a:ea typeface="微软雅黑" panose="020B0503020204020204" charset="-122"/>
                <a:cs typeface="微软雅黑" panose="020B0503020204020204" charset="-122"/>
              </a:rPr>
              <a:t>所有证书的考试都会发布考试计划，请院校严格遵循考试计划的时间安排组织相关节点的工作。超过时间，都将无法作相应操作。例如报考时间，如果超过报考时间，是无法再报考或调整报考记录的。培训评价组织和技术部门都无权随意调整。其他的成绩公示时间也一样，在公示期间范围内，请核对成绩是否有误，有误可以向培训评价组织提出修改申请，若过了公示期间，成绩正式生效，无法再做任何修改。</a:t>
            </a:r>
            <a:endParaRPr lang="zh-CN" altLang="en-US" sz="1200">
              <a:latin typeface="微软雅黑" panose="020B0503020204020204" charset="-122"/>
              <a:ea typeface="微软雅黑" panose="020B0503020204020204" charset="-122"/>
              <a:cs typeface="微软雅黑" panose="020B0503020204020204" charset="-122"/>
            </a:endParaRPr>
          </a:p>
          <a:p>
            <a:pPr>
              <a:lnSpc>
                <a:spcPct val="200000"/>
              </a:lnSpc>
            </a:pPr>
            <a:r>
              <a:rPr lang="en-US" altLang="zh-CN" sz="1200" b="1">
                <a:latin typeface="微软雅黑" panose="020B0503020204020204" charset="-122"/>
                <a:ea typeface="微软雅黑" panose="020B0503020204020204" charset="-122"/>
                <a:cs typeface="微软雅黑" panose="020B0503020204020204" charset="-122"/>
              </a:rPr>
              <a:t>4</a:t>
            </a:r>
            <a:r>
              <a:rPr lang="zh-CN" altLang="en-US" sz="1200" b="1">
                <a:latin typeface="微软雅黑" panose="020B0503020204020204" charset="-122"/>
                <a:ea typeface="微软雅黑" panose="020B0503020204020204" charset="-122"/>
                <a:cs typeface="微软雅黑" panose="020B0503020204020204" charset="-122"/>
              </a:rPr>
              <a:t>、关于考试结束后，发证流程说明</a:t>
            </a:r>
            <a:endParaRPr lang="zh-CN" altLang="en-US" sz="1200" b="1">
              <a:latin typeface="微软雅黑" panose="020B0503020204020204" charset="-122"/>
              <a:ea typeface="微软雅黑" panose="020B0503020204020204" charset="-122"/>
              <a:cs typeface="微软雅黑" panose="020B0503020204020204" charset="-122"/>
            </a:endParaRPr>
          </a:p>
          <a:p>
            <a:pPr>
              <a:lnSpc>
                <a:spcPct val="200000"/>
              </a:lnSpc>
            </a:pPr>
            <a:r>
              <a:rPr lang="zh-CN" altLang="en-US" sz="1200">
                <a:latin typeface="微软雅黑" panose="020B0503020204020204" charset="-122"/>
                <a:ea typeface="微软雅黑" panose="020B0503020204020204" charset="-122"/>
                <a:cs typeface="微软雅黑" panose="020B0503020204020204" charset="-122"/>
              </a:rPr>
              <a:t>答：自</a:t>
            </a:r>
            <a:r>
              <a:rPr lang="en-US" altLang="zh-CN" sz="1200">
                <a:latin typeface="微软雅黑" panose="020B0503020204020204" charset="-122"/>
                <a:ea typeface="微软雅黑" panose="020B0503020204020204" charset="-122"/>
                <a:cs typeface="微软雅黑" panose="020B0503020204020204" charset="-122"/>
              </a:rPr>
              <a:t>2020</a:t>
            </a:r>
            <a:r>
              <a:rPr lang="zh-CN" altLang="en-US" sz="1200">
                <a:latin typeface="微软雅黑" panose="020B0503020204020204" charset="-122"/>
                <a:ea typeface="微软雅黑" panose="020B0503020204020204" charset="-122"/>
                <a:cs typeface="微软雅黑" panose="020B0503020204020204" charset="-122"/>
              </a:rPr>
              <a:t>年起，所有的</a:t>
            </a:r>
            <a:r>
              <a:rPr lang="en-US" altLang="zh-CN" sz="1200">
                <a:latin typeface="微软雅黑" panose="020B0503020204020204" charset="-122"/>
                <a:ea typeface="微软雅黑" panose="020B0503020204020204" charset="-122"/>
                <a:cs typeface="微软雅黑" panose="020B0503020204020204" charset="-122"/>
              </a:rPr>
              <a:t>X</a:t>
            </a:r>
            <a:r>
              <a:rPr lang="zh-CN" altLang="en-US" sz="1200">
                <a:latin typeface="微软雅黑" panose="020B0503020204020204" charset="-122"/>
                <a:ea typeface="微软雅黑" panose="020B0503020204020204" charset="-122"/>
                <a:cs typeface="微软雅黑" panose="020B0503020204020204" charset="-122"/>
              </a:rPr>
              <a:t>证书的签发均需要在职业技能等级证书信息管理服务平台上进行，培训评价组织不得私自印发证书。签发前试点院校</a:t>
            </a:r>
            <a:r>
              <a:rPr lang="zh-CN" altLang="en-US" sz="1200">
                <a:latin typeface="微软雅黑" panose="020B0503020204020204" charset="-122"/>
                <a:ea typeface="微软雅黑" panose="020B0503020204020204" charset="-122"/>
                <a:cs typeface="微软雅黑" panose="020B0503020204020204" charset="-122"/>
                <a:sym typeface="+mn-ea"/>
              </a:rPr>
              <a:t>需要</a:t>
            </a:r>
            <a:r>
              <a:rPr lang="zh-CN" altLang="en-US" sz="1200">
                <a:latin typeface="微软雅黑" panose="020B0503020204020204" charset="-122"/>
                <a:ea typeface="微软雅黑" panose="020B0503020204020204" charset="-122"/>
                <a:cs typeface="微软雅黑" panose="020B0503020204020204" charset="-122"/>
              </a:rPr>
              <a:t>在试点院校业务平台的试点院校管理功能中上传院校负责人的签名章，院校负责人每个学校有且只能又一个，要求副校长及以上人员承担。发证记录通过培训评价组织负责人和试点院校负责人共同签字确认后，平台将会生成学生的电子证书，届时，培训评价组织可以下载证书，打印加盖钢印发给学生。当然以后平台对接了电子签章平台后，可以只发带防伪功能的电子证书，无需发放纸质证书，具体根据各培训评价组织要求不同而定。</a:t>
            </a:r>
            <a:endParaRPr lang="en-US" altLang="zh-CN" sz="1200">
              <a:latin typeface="微软雅黑" panose="020B0503020204020204" charset="-122"/>
              <a:ea typeface="微软雅黑" panose="020B0503020204020204" charset="-122"/>
              <a:cs typeface="微软雅黑" panose="020B0503020204020204" charset="-122"/>
            </a:endParaRPr>
          </a:p>
        </p:txBody>
      </p:sp>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4"/>
          <p:cNvSpPr>
            <a:spLocks noGrp="1"/>
          </p:cNvSpPr>
          <p:nvPr>
            <p:ph type="ctrTitle"/>
            <p:custDataLst>
              <p:tags r:id="rId1"/>
            </p:custDataLst>
          </p:nvPr>
        </p:nvSpPr>
        <p:spPr/>
        <p:txBody>
          <a:bodyPr/>
          <a:lstStyle/>
          <a:p>
            <a:r>
              <a:rPr lang="en-US" altLang="zh-CN"/>
              <a:t>Thanks</a:t>
            </a:r>
            <a:endParaRPr lang="en-US" altLang="zh-CN"/>
          </a:p>
        </p:txBody>
      </p:sp>
      <p:sp>
        <p:nvSpPr>
          <p:cNvPr id="3" name="文本占位符 2"/>
          <p:cNvSpPr>
            <a:spLocks noGrp="1"/>
          </p:cNvSpPr>
          <p:nvPr>
            <p:ph type="body" sz="quarter" idx="22"/>
            <p:custDataLst>
              <p:tags r:id="rId2"/>
            </p:custDataLst>
          </p:nvPr>
        </p:nvSpPr>
        <p:spPr/>
        <p:txBody>
          <a:bodyPr/>
          <a:lstStyle/>
          <a:p>
            <a:r>
              <a:rPr lang="zh-CN" altLang="en-US"/>
              <a:t>培训结束，感谢各位聆听</a:t>
            </a:r>
            <a:endParaRPr lang="zh-CN" altLang="en-US"/>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SLIDE_BACKGROUND_TYPE" val="general"/>
  <p:tag name="KSO_WM_SLIDE_BK_DARK_LIGHT" val="2"/>
  <p:tag name="KSO_WM_UNIT_TYPE" val="i"/>
  <p:tag name="KSO_WM_UNIT_INDEX"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2"/>
  <p:tag name="KSO_WM_UNIT_LAYERLEVEL" val="1"/>
  <p:tag name="KSO_WM_TAG_VERSION" val="1.0"/>
  <p:tag name="KSO_WM_BEAUTIFY_FLAG" val="#wm#"/>
  <p:tag name="KSO_WM_SLIDE_BACKGROUND_TYPE" val="general"/>
  <p:tag name="KSO_WM_SLIDE_BK_DARK_LIGHT" val="2"/>
  <p:tag name="KSO_WM_UNIT_TYPE" val="i"/>
  <p:tag name="KSO_WM_UNIT_INDEX" val="2"/>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SLIDE_BACKGROUND_TYPE" val="general"/>
  <p:tag name="KSO_WM_SLIDE_BK_DARK_LIGHT" val="2"/>
  <p:tag name="KSO_WM_UNIT_TYPE" val="i"/>
  <p:tag name="KSO_WM_UNIT_INDEX" val="3"/>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SLIDE_BACKGROUND_TYPE" val="general"/>
  <p:tag name="KSO_WM_SLIDE_BK_DARK_LIGHT" val="2"/>
  <p:tag name="KSO_WM_UNIT_TYPE" val="i"/>
  <p:tag name="KSO_WM_UNIT_INDEX" val="4"/>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5"/>
  <p:tag name="KSO_WM_UNIT_LAYERLEVEL" val="1"/>
  <p:tag name="KSO_WM_TAG_VERSION" val="1.0"/>
  <p:tag name="KSO_WM_BEAUTIFY_FLAG" val="#wm#"/>
  <p:tag name="KSO_WM_SLIDE_BACKGROUND_TYPE" val="general"/>
  <p:tag name="KSO_WM_SLIDE_BK_DARK_LIGHT" val="2"/>
  <p:tag name="KSO_WM_UNIT_TYPE" val="i"/>
  <p:tag name="KSO_WM_UNIT_INDEX" val="5"/>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2"/>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3*i*2"/>
  <p:tag name="KSO_WM_UNIT_LAYERLEVEL" val="1"/>
  <p:tag name="KSO_WM_TAG_VERSION" val="1.0"/>
  <p:tag name="KSO_WM_BEAUTIFY_FLAG" val="#wm#"/>
  <p:tag name="KSO_WM_SLIDE_BACKGROUND_TYPE" val="frame"/>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2"/>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UNIT_BK_DARK_LIGHT" val="2"/>
  <p:tag name="KSO_WM_SLIDE_BACKGROUND_TYPE" val="frame"/>
  <p:tag name="KSO_WM_SLIDE_BK_DARK_LIGHT" val="2"/>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3*i*4"/>
  <p:tag name="KSO_WM_UNIT_LAYERLEVEL" val="1"/>
  <p:tag name="KSO_WM_TAG_VERSION" val="1.0"/>
  <p:tag name="KSO_WM_BEAUTIFY_FLAG" val="#wm#"/>
  <p:tag name="KSO_WM_SLIDE_BACKGROUND_TYPE" val="frame"/>
  <p:tag name="KSO_WM_SLIDE_BK_DARK_LIGHT" val="2"/>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3*i*5"/>
  <p:tag name="KSO_WM_UNIT_LAYERLEVEL" val="1"/>
  <p:tag name="KSO_WM_TAG_VERSION" val="1.0"/>
  <p:tag name="KSO_WM_BEAUTIFY_FLAG" val="#wm#"/>
  <p:tag name="KSO_WM_SLIDE_BACKGROUND_TYPE" val="frame"/>
  <p:tag name="KSO_WM_SLIDE_BK_DARK_LIGHT"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leftRight"/>
  <p:tag name="KSO_WM_SLIDE_BK_DARK_LIGHT" val="2"/>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4*i*1"/>
  <p:tag name="KSO_WM_UNIT_LAYERLEVEL" val="1"/>
  <p:tag name="KSO_WM_TAG_VERSION" val="1.0"/>
  <p:tag name="KSO_WM_BEAUTIFY_FLAG" val="#wm#"/>
  <p:tag name="KSO_WM_SLIDE_BACKGROUND_TYPE" val="leftRight"/>
  <p:tag name="KSO_WM_SLIDE_BK_DARK_LIGHT" val="2"/>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4*i*2"/>
  <p:tag name="KSO_WM_UNIT_LAYERLEVEL" val="1"/>
  <p:tag name="KSO_WM_TAG_VERSION" val="1.0"/>
  <p:tag name="KSO_WM_BEAUTIFY_FLAG" val="#wm#"/>
  <p:tag name="KSO_WM_SLIDE_BACKGROUND_TYPE" val="leftRight"/>
  <p:tag name="KSO_WM_SLIDE_BK_DARK_LIGHT" val="2"/>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topBottom"/>
  <p:tag name="KSO_WM_SLIDE_BK_DARK_LIGHT" val="2"/>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5*i*1"/>
  <p:tag name="KSO_WM_UNIT_LAYERLEVEL" val="1"/>
  <p:tag name="KSO_WM_TAG_VERSION" val="1.0"/>
  <p:tag name="KSO_WM_BEAUTIFY_FLAG" val="#wm#"/>
  <p:tag name="KSO_WM_SLIDE_BACKGROUND_TYPE" val="topBottom"/>
  <p:tag name="KSO_WM_SLIDE_BK_DARK_LIGHT" val="2"/>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5*i*2"/>
  <p:tag name="KSO_WM_UNIT_LAYERLEVEL" val="1"/>
  <p:tag name="KSO_WM_TAG_VERSION" val="1.0"/>
  <p:tag name="KSO_WM_BEAUTIFY_FLAG" val="#wm#"/>
  <p:tag name="KSO_WM_SLIDE_BACKGROUND_TYPE" val="topBottom"/>
  <p:tag name="KSO_WM_SLIDE_BK_DARK_LIGHT"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bottomTop"/>
  <p:tag name="KSO_WM_SLIDE_BK_DARK_LIGHT" val="2"/>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 name="KSO_WM_SLIDE_BACKGROUND_TYPE" val="bottomTop"/>
  <p:tag name="KSO_WM_SLIDE_BK_DARK_LIGHT" val="2"/>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 name="KSO_WM_SLIDE_BACKGROUND_TYPE" val="bottomTop"/>
  <p:tag name="KSO_WM_SLIDE_BK_DARK_LIGHT" val="2"/>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6*i*4"/>
  <p:tag name="KSO_WM_UNIT_LAYERLEVEL" val="1"/>
  <p:tag name="KSO_WM_TAG_VERSION" val="1.0"/>
  <p:tag name="KSO_WM_BEAUTIFY_FLAG" val="#wm#"/>
  <p:tag name="KSO_WM_SLIDE_BACKGROUND_TYPE" val="bottomTop"/>
  <p:tag name="KSO_WM_SLIDE_BK_DARK_LIGHT" val="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6*i*5"/>
  <p:tag name="KSO_WM_UNIT_LAYERLEVEL" val="1"/>
  <p:tag name="KSO_WM_TAG_VERSION" val="1.0"/>
  <p:tag name="KSO_WM_BEAUTIFY_FLAG" val="#wm#"/>
  <p:tag name="KSO_WM_SLIDE_BACKGROUND_TYPE" val="bottomTop"/>
  <p:tag name="KSO_WM_SLIDE_BK_DARK_LIGHT" val="2"/>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navigation"/>
  <p:tag name="KSO_WM_SLIDE_BK_DARK_LIGHT" val="2"/>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 name="KSO_WM_SLIDE_BACKGROUND_TYPE" val="navigation"/>
  <p:tag name="KSO_WM_SLIDE_BK_DARK_LIGHT" val="2"/>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7*i*4"/>
  <p:tag name="KSO_WM_UNIT_LAYERLEVEL" val="1"/>
  <p:tag name="KSO_WM_TAG_VERSION" val="1.0"/>
  <p:tag name="KSO_WM_BEAUTIFY_FLAG" val="#wm#"/>
  <p:tag name="KSO_WM_SLIDE_BACKGROUND_TYPE" val="navigation"/>
  <p:tag name="KSO_WM_SLIDE_BK_DARK_LIGHT" val="2"/>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7*i*5"/>
  <p:tag name="KSO_WM_UNIT_LAYERLEVEL" val="1"/>
  <p:tag name="KSO_WM_TAG_VERSION" val="1.0"/>
  <p:tag name="KSO_WM_BEAUTIFY_FLAG" val="#wm#"/>
  <p:tag name="KSO_WM_SLIDE_BACKGROUND_TYPE" val="navigation"/>
  <p:tag name="KSO_WM_SLIDE_BK_DARK_LIGHT" val="2"/>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2"/>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2"/>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 name="KSO_WM_SLIDE_BACKGROUND_TYPE" val="belt"/>
  <p:tag name="KSO_WM_SLIDE_BK_DARK_LIGHT" val="2"/>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belt"/>
  <p:tag name="KSO_WM_SLIDE_BK_DARK_LIGHT" val="2"/>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6341"/>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6341"/>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97.xml><?xml version="1.0" encoding="utf-8"?>
<p:tagLst xmlns:p="http://schemas.openxmlformats.org/presentationml/2006/main">
  <p:tag name="KSO_WM_TEMPLATE_CATEGORY" val="custom"/>
  <p:tag name="KSO_WM_TEMPLATE_INDEX" val="20186341"/>
  <p:tag name="KSO_WM_TAG_VERSION" val="1.0"/>
  <p:tag name="KSO_WM_TEMPLATE_THUMBS_INDEX" val="1、4、9、10、14、15、16、21"/>
  <p:tag name="KSO_WM_BEAUTIFY_FLAG" val="#wm#"/>
  <p:tag name="KSO_WM_TEMPLATE_TOPIC_ID" val="2869567"/>
  <p:tag name="KSO_WM_TEMPLATE_OUTLINE_ID" val="6"/>
  <p:tag name="KSO_WM_TEMPLATE_SCENE_ID" val="1"/>
  <p:tag name="KSO_WM_TEMPLATE_JOB_ID" val="6"/>
  <p:tag name="KSO_WM_TEMPLATE_TOPIC_DEFAULT" val="0"/>
  <p:tag name="KSO_WM_TEMPLATE_SUBCATEGORY" val="17"/>
  <p:tag name="KSO_WM_TEMPLATE_MASTER_TYPE" val="1"/>
  <p:tag name="KSO_WM_TEMPLATE_COLOR_TYPE" val="1"/>
  <p:tag name="KSO_WM_TEMPLATE_MASTER_THUMB_INDEX" val="12"/>
  <p:tag name="KSO_WM_UNIT_SHOW_EDIT_AREA_INDICATION" val="0"/>
</p:tagLst>
</file>

<file path=ppt/tags/tag298.xml><?xml version="1.0" encoding="utf-8"?>
<p:tagLst xmlns:p="http://schemas.openxmlformats.org/presentationml/2006/main">
  <p:tag name="KSO_WM_TEMPLATE_CATEGORY" val="custom"/>
  <p:tag name="KSO_WM_TEMPLATE_INDEX" val="20186341"/>
  <p:tag name="KSO_WM_TAG_VERSION" val="1.0"/>
  <p:tag name="KSO_WM_UNIT_TYPE" val="a"/>
  <p:tag name="KSO_WM_UNIT_INDEX" val="1"/>
  <p:tag name="KSO_WM_UNIT_ID" val="custom20186341_1*a*1"/>
  <p:tag name="KSO_WM_UNIT_LAYERLEVEL" val="1"/>
  <p:tag name="KSO_WM_UNIT_VALUE" val="20"/>
  <p:tag name="KSO_WM_UNIT_ISCONTENTSTITLE" val="0"/>
  <p:tag name="KSO_WM_UNIT_HIGHLIGHT" val="0"/>
  <p:tag name="KSO_WM_UNIT_COMPATIBLE" val="0"/>
  <p:tag name="KSO_WM_BEAUTIFY_FLAG" val="#wm#"/>
  <p:tag name="KSO_WM_UNIT_PRESET_TEXT" val="单击此处添加标题"/>
  <p:tag name="KSO_WM_UNIT_NOCLEAR" val="0"/>
  <p:tag name="KSO_WM_UNIT_DIAGRAM_ISNUMVISUAL" val="0"/>
  <p:tag name="KSO_WM_UNIT_DIAGRAM_ISREFERUNIT" val="0"/>
</p:tagLst>
</file>

<file path=ppt/tags/tag299.xml><?xml version="1.0" encoding="utf-8"?>
<p:tagLst xmlns:p="http://schemas.openxmlformats.org/presentationml/2006/main">
  <p:tag name="KSO_WM_TEMPLATE_CATEGORY" val="custom"/>
  <p:tag name="KSO_WM_TEMPLATE_INDEX" val="20186341"/>
  <p:tag name="KSO_WM_TAG_VERSION" val="1.0"/>
  <p:tag name="KSO_WM_UNIT_TYPE" val="b"/>
  <p:tag name="KSO_WM_UNIT_INDEX" val="3"/>
  <p:tag name="KSO_WM_UNIT_ID" val="custom20186341_1*b*3"/>
  <p:tag name="KSO_WM_UNIT_LAYERLEVEL" val="1"/>
  <p:tag name="KSO_WM_UNIT_VALUE" val="35"/>
  <p:tag name="KSO_WM_UNIT_ISCONTENTSTITLE" val="0"/>
  <p:tag name="KSO_WM_UNIT_HIGHLIGHT" val="0"/>
  <p:tag name="KSO_WM_UNIT_COMPATIBLE" val="0"/>
  <p:tag name="KSO_WM_BEAUTIFY_FLAG" val="#wm#"/>
  <p:tag name="KSO_WM_UNIT_PRESET_TEXT" val="单击此处添加副标题"/>
  <p:tag name="KSO_WM_UNIT_NOCLEAR" val="0"/>
  <p:tag name="KSO_WM_UNIT_DIAGRAM_ISNUMVISUAL" val="0"/>
  <p:tag name="KSO_WM_UNIT_DIAGRAM_ISREFERUNIT" val="0"/>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ISCONTENTSTITLE" val="0"/>
  <p:tag name="KSO_WM_UNIT_PRESET_TEXT" val="汇报人署名"/>
  <p:tag name="KSO_WM_UNIT_VALUE" val="23"/>
  <p:tag name="KSO_WM_UNIT_HIGHLIGHT" val="0"/>
  <p:tag name="KSO_WM_UNIT_COMPATIBLE" val="0"/>
  <p:tag name="KSO_WM_UNIT_TYPE" val="b"/>
  <p:tag name="KSO_WM_UNIT_INDEX" val="1"/>
  <p:tag name="KSO_WM_UNIT_ID" val="custom20186341_1*b*1"/>
  <p:tag name="KSO_WM_TEMPLATE_CATEGORY" val="custom"/>
  <p:tag name="KSO_WM_TEMPLATE_INDEX" val="20186341"/>
  <p:tag name="KSO_WM_UNIT_LAYERLEVEL" val="1"/>
  <p:tag name="KSO_WM_TAG_VERSION" val="1.0"/>
  <p:tag name="KSO_WM_BEAUTIFY_FLAG" val="#wm#"/>
  <p:tag name="KSO_WM_UNIT_NOCLEAR" val="0"/>
  <p:tag name="KSO_WM_UNIT_DIAGRAM_ISNUMVISUAL" val="0"/>
  <p:tag name="KSO_WM_UNIT_DIAGRAM_ISREFERUNIT" val="0"/>
</p:tagLst>
</file>

<file path=ppt/tags/tag301.xml><?xml version="1.0" encoding="utf-8"?>
<p:tagLst xmlns:p="http://schemas.openxmlformats.org/presentationml/2006/main">
  <p:tag name="KSO_WM_UNIT_ISCONTENTSTITLE" val="0"/>
  <p:tag name="KSO_WM_UNIT_PRESET_TEXT" val="汇报日期"/>
  <p:tag name="KSO_WM_UNIT_VALUE" val="23"/>
  <p:tag name="KSO_WM_UNIT_HIGHLIGHT" val="0"/>
  <p:tag name="KSO_WM_UNIT_COMPATIBLE" val="0"/>
  <p:tag name="KSO_WM_UNIT_TYPE" val="b"/>
  <p:tag name="KSO_WM_UNIT_INDEX" val="2"/>
  <p:tag name="KSO_WM_UNIT_ID" val="custom20186341_1*b*2"/>
  <p:tag name="KSO_WM_TEMPLATE_CATEGORY" val="custom"/>
  <p:tag name="KSO_WM_TEMPLATE_INDEX" val="20186341"/>
  <p:tag name="KSO_WM_UNIT_LAYERLEVEL" val="1"/>
  <p:tag name="KSO_WM_TAG_VERSION" val="1.0"/>
  <p:tag name="KSO_WM_BEAUTIFY_FLAG" val="#wm#"/>
  <p:tag name="KSO_WM_UNIT_NOCLEAR" val="0"/>
  <p:tag name="KSO_WM_UNIT_DIAGRAM_ISNUMVISUAL" val="0"/>
  <p:tag name="KSO_WM_UNIT_DIAGRAM_ISREFERUNIT" val="0"/>
</p:tagLst>
</file>

<file path=ppt/tags/tag302.xml><?xml version="1.0" encoding="utf-8"?>
<p:tagLst xmlns:p="http://schemas.openxmlformats.org/presentationml/2006/main">
  <p:tag name="KSO_WM_TEMPLATE_CATEGORY" val="custom"/>
  <p:tag name="KSO_WM_TEMPLATE_INDEX" val="20186341"/>
  <p:tag name="KSO_WM_TAG_VERSION" val="1.0"/>
  <p:tag name="KSO_WM_SLIDE_ID" val="custom20186341_1"/>
  <p:tag name="KSO_WM_SLIDE_INDEX" val="1"/>
  <p:tag name="KSO_WM_SLIDE_ITEM_CNT" val="0"/>
  <p:tag name="KSO_WM_SLIDE_LAYOUT" val="a_b"/>
  <p:tag name="KSO_WM_SLIDE_LAYOUT_CNT" val="1_3"/>
  <p:tag name="KSO_WM_SLIDE_TYPE" val="title"/>
  <p:tag name="KSO_WM_SLIDE_SUBTYPE" val="pureTxt"/>
  <p:tag name="KSO_WM_TEMPLATE_THUMBS_INDEX" val="1、6、7、8、11、13、14、16、17、18、19"/>
  <p:tag name="KSO_WM_BEAUTIFY_FLAG" val="#wm#"/>
  <p:tag name="KSO_WM_TEMPLATE_TOPIC_ID" val="2869567"/>
  <p:tag name="KSO_WM_TEMPLATE_OUTLINE_ID" val="6"/>
  <p:tag name="KSO_WM_TEMPLATE_SCENE_ID" val="1"/>
  <p:tag name="KSO_WM_TEMPLATE_JOB_ID" val="6"/>
  <p:tag name="KSO_WM_TEMPLATE_TOPIC_DEFAULT" val="0"/>
  <p:tag name="KSO_WM_TEMPLATE_SUBCATEGORY" val="0"/>
  <p:tag name="KSO_WM_SLIDE_MODEL_TYPE" val="cover"/>
</p:tagLst>
</file>

<file path=ppt/tags/tag303.xml><?xml version="1.0" encoding="utf-8"?>
<p:tagLst xmlns:p="http://schemas.openxmlformats.org/presentationml/2006/main">
  <p:tag name="KSO_WM_TAG_VERSION" val="1.0"/>
  <p:tag name="KSO_WM_TEMPLATE_CATEGORY" val="custom"/>
  <p:tag name="KSO_WM_TEMPLATE_INDEX" val="20186341"/>
  <p:tag name="KSO_WM_UNIT_TYPE" val="l_h_f"/>
  <p:tag name="KSO_WM_UNIT_INDEX" val="1_1_1"/>
  <p:tag name="KSO_WM_UNIT_ID" val="custom20186341_4*l_h_f*1_1_1"/>
  <p:tag name="KSO_WM_UNIT_LAYERLEVEL" val="1_1_1"/>
  <p:tag name="KSO_WM_UNIT_VALUE" val="3"/>
  <p:tag name="KSO_WM_UNIT_HIGHLIGHT" val="0"/>
  <p:tag name="KSO_WM_UNIT_COMPATIBLE" val="0"/>
  <p:tag name="KSO_WM_BEAUTIFY_FLAG" val="#wm#"/>
  <p:tag name="KSO_WM_UNIT_PRESET_TEXT" val="单击此处添加文本"/>
  <p:tag name="KSO_WM_UNIT_NOCLEAR" val="0"/>
  <p:tag name="KSO_WM_UNIT_DIAGRAM_ISNUMVISUAL" val="0"/>
  <p:tag name="KSO_WM_UNIT_DIAGRAM_ISREFERUNIT" val="0"/>
  <p:tag name="KSO_WM_DIAGRAM_GROUP_CODE" val="l1-1"/>
  <p:tag name="KSO_WM_UNIT_TEXT_FILL_FORE_SCHEMECOLOR_INDEX" val="13"/>
  <p:tag name="KSO_WM_UNIT_TEXT_FILL_TYPE" val="1"/>
  <p:tag name="KSO_WM_UNIT_USESOURCEFORMAT_APPLY" val="1"/>
  <p:tag name="KSO_WM_UNIT_DIAGRAM_SCHEMECOLOR_ID" val="0"/>
</p:tagLst>
</file>

<file path=ppt/tags/tag304.xml><?xml version="1.0" encoding="utf-8"?>
<p:tagLst xmlns:p="http://schemas.openxmlformats.org/presentationml/2006/main">
  <p:tag name="KSO_WM_TAG_VERSION" val="1.0"/>
  <p:tag name="KSO_WM_TEMPLATE_CATEGORY" val="custom"/>
  <p:tag name="KSO_WM_TEMPLATE_INDEX" val="20186341"/>
  <p:tag name="KSO_WM_UNIT_TYPE" val="l_h_i"/>
  <p:tag name="KSO_WM_UNIT_INDEX" val="1_2_1"/>
  <p:tag name="KSO_WM_UNIT_ID" val="custom20186341_4*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LINE_FORE_SCHEMECOLOR_INDEX" val="6"/>
  <p:tag name="KSO_WM_UNIT_LINE_FILL_TYPE" val="2"/>
  <p:tag name="KSO_WM_UNIT_TEXT_FILL_FORE_SCHEMECOLOR_INDEX" val="2"/>
  <p:tag name="KSO_WM_UNIT_TEXT_FILL_TYPE" val="1"/>
  <p:tag name="KSO_WM_UNIT_USESOURCEFORMAT_APPLY" val="1"/>
  <p:tag name="KSO_WM_UNIT_DIAGRAM_SCHEMECOLOR_ID" val="0"/>
</p:tagLst>
</file>

<file path=ppt/tags/tag305.xml><?xml version="1.0" encoding="utf-8"?>
<p:tagLst xmlns:p="http://schemas.openxmlformats.org/presentationml/2006/main">
  <p:tag name="KSO_WM_TAG_VERSION" val="1.0"/>
  <p:tag name="KSO_WM_TEMPLATE_CATEGORY" val="custom"/>
  <p:tag name="KSO_WM_TEMPLATE_INDEX" val="20186341"/>
  <p:tag name="KSO_WM_UNIT_TYPE" val="l_h_f"/>
  <p:tag name="KSO_WM_UNIT_INDEX" val="1_2_1"/>
  <p:tag name="KSO_WM_UNIT_ID" val="custom20186341_4*l_h_f*1_2_1"/>
  <p:tag name="KSO_WM_UNIT_LAYERLEVEL" val="1_1_1"/>
  <p:tag name="KSO_WM_UNIT_VALUE" val="3"/>
  <p:tag name="KSO_WM_UNIT_HIGHLIGHT" val="0"/>
  <p:tag name="KSO_WM_UNIT_COMPATIBLE" val="0"/>
  <p:tag name="KSO_WM_BEAUTIFY_FLAG" val="#wm#"/>
  <p:tag name="KSO_WM_UNIT_PRESET_TEXT" val="单击此处添加文本"/>
  <p:tag name="KSO_WM_UNIT_NOCLEAR" val="0"/>
  <p:tag name="KSO_WM_UNIT_DIAGRAM_ISNUMVISUAL" val="0"/>
  <p:tag name="KSO_WM_UNIT_DIAGRAM_ISREFERUNIT" val="0"/>
  <p:tag name="KSO_WM_DIAGRAM_GROUP_CODE" val="l1-1"/>
  <p:tag name="KSO_WM_UNIT_TEXT_FILL_FORE_SCHEMECOLOR_INDEX" val="13"/>
  <p:tag name="KSO_WM_UNIT_TEXT_FILL_TYPE" val="1"/>
  <p:tag name="KSO_WM_UNIT_USESOURCEFORMAT_APPLY" val="1"/>
  <p:tag name="KSO_WM_UNIT_DIAGRAM_SCHEMECOLOR_ID" val="0"/>
</p:tagLst>
</file>

<file path=ppt/tags/tag306.xml><?xml version="1.0" encoding="utf-8"?>
<p:tagLst xmlns:p="http://schemas.openxmlformats.org/presentationml/2006/main">
  <p:tag name="KSO_WM_TAG_VERSION" val="1.0"/>
  <p:tag name="KSO_WM_TEMPLATE_CATEGORY" val="custom"/>
  <p:tag name="KSO_WM_TEMPLATE_INDEX" val="20186341"/>
  <p:tag name="KSO_WM_UNIT_TYPE" val="l_h_i"/>
  <p:tag name="KSO_WM_UNIT_INDEX" val="1_3_1"/>
  <p:tag name="KSO_WM_UNIT_ID" val="custom20186341_4*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LINE_FORE_SCHEMECOLOR_INDEX" val="8"/>
  <p:tag name="KSO_WM_UNIT_LINE_FILL_TYPE" val="2"/>
  <p:tag name="KSO_WM_UNIT_TEXT_FILL_FORE_SCHEMECOLOR_INDEX" val="2"/>
  <p:tag name="KSO_WM_UNIT_TEXT_FILL_TYPE" val="1"/>
  <p:tag name="KSO_WM_UNIT_USESOURCEFORMAT_APPLY" val="1"/>
  <p:tag name="KSO_WM_UNIT_DIAGRAM_SCHEMECOLOR_ID" val="0"/>
</p:tagLst>
</file>

<file path=ppt/tags/tag307.xml><?xml version="1.0" encoding="utf-8"?>
<p:tagLst xmlns:p="http://schemas.openxmlformats.org/presentationml/2006/main">
  <p:tag name="KSO_WM_TAG_VERSION" val="1.0"/>
  <p:tag name="KSO_WM_TEMPLATE_CATEGORY" val="custom"/>
  <p:tag name="KSO_WM_TEMPLATE_INDEX" val="20186341"/>
  <p:tag name="KSO_WM_UNIT_TYPE" val="l_h_f"/>
  <p:tag name="KSO_WM_UNIT_INDEX" val="1_3_1"/>
  <p:tag name="KSO_WM_UNIT_ID" val="custom20186341_4*l_h_f*1_3_1"/>
  <p:tag name="KSO_WM_UNIT_LAYERLEVEL" val="1_1_1"/>
  <p:tag name="KSO_WM_UNIT_VALUE" val="3"/>
  <p:tag name="KSO_WM_UNIT_HIGHLIGHT" val="0"/>
  <p:tag name="KSO_WM_UNIT_COMPATIBLE" val="0"/>
  <p:tag name="KSO_WM_BEAUTIFY_FLAG" val="#wm#"/>
  <p:tag name="KSO_WM_UNIT_PRESET_TEXT" val="单击此处添加文本"/>
  <p:tag name="KSO_WM_UNIT_NOCLEAR" val="0"/>
  <p:tag name="KSO_WM_UNIT_DIAGRAM_ISNUMVISUAL" val="0"/>
  <p:tag name="KSO_WM_UNIT_DIAGRAM_ISREFERUNIT" val="0"/>
  <p:tag name="KSO_WM_DIAGRAM_GROUP_CODE" val="l1-1"/>
  <p:tag name="KSO_WM_UNIT_TEXT_FILL_FORE_SCHEMECOLOR_INDEX" val="13"/>
  <p:tag name="KSO_WM_UNIT_TEXT_FILL_TYPE" val="1"/>
  <p:tag name="KSO_WM_UNIT_USESOURCEFORMAT_APPLY" val="1"/>
  <p:tag name="KSO_WM_UNIT_DIAGRAM_SCHEMECOLOR_ID" val="0"/>
</p:tagLst>
</file>

<file path=ppt/tags/tag308.xml><?xml version="1.0" encoding="utf-8"?>
<p:tagLst xmlns:p="http://schemas.openxmlformats.org/presentationml/2006/main">
  <p:tag name="KSO_WM_TAG_VERSION" val="1.0"/>
  <p:tag name="KSO_WM_TEMPLATE_CATEGORY" val="custom"/>
  <p:tag name="KSO_WM_TEMPLATE_INDEX" val="20186341"/>
  <p:tag name="KSO_WM_UNIT_TYPE" val="l_h_i"/>
  <p:tag name="KSO_WM_UNIT_INDEX" val="1_1_1"/>
  <p:tag name="KSO_WM_UNIT_ID" val="custom20186341_4*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LINE_FORE_SCHEMECOLOR_INDEX" val="5"/>
  <p:tag name="KSO_WM_UNIT_LINE_FILL_TYPE" val="2"/>
  <p:tag name="KSO_WM_UNIT_TEXT_FILL_FORE_SCHEMECOLOR_INDEX" val="2"/>
  <p:tag name="KSO_WM_UNIT_TEXT_FILL_TYPE" val="1"/>
  <p:tag name="KSO_WM_UNIT_USESOURCEFORMAT_APPLY" val="1"/>
  <p:tag name="KSO_WM_UNIT_DIAGRAM_SCHEMECOLOR_ID" val="0"/>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186341_4*i*1"/>
  <p:tag name="KSO_WM_UNIT_LAYERLEVEL" val="1"/>
  <p:tag name="KSO_WM_TAG_VERSION" val="1.0"/>
  <p:tag name="KSO_WM_BEAUTIFY_FLAG" val="#wm#"/>
  <p:tag name="KSO_WM_DIAGRAM_GROUP_CODE" val="l1-1"/>
  <p:tag name="KSO_WM_UNIT_TYPE" val="i"/>
  <p:tag name="KSO_WM_UNIT_INDEX" val="1"/>
  <p:tag name="KSO_WM_TEMPLATE_CATEGORY" val="custom"/>
  <p:tag name="KSO_WM_TEMPLATE_INDEX" val="20186341"/>
  <p:tag name="KSO_WM_UNIT_FILL_FORE_SCHEMECOLOR_INDEX" val="7"/>
  <p:tag name="KSO_WM_UNIT_FILL_TYPE" val="1"/>
  <p:tag name="KSO_WM_UNIT_TEXT_FILL_FORE_SCHEMECOLOR_INDEX" val="2"/>
  <p:tag name="KSO_WM_UNIT_TEXT_FILL_TYPE" val="1"/>
  <p:tag name="KSO_WM_UNIT_USESOURCEFORMAT_APPLY"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186341_4*i*2"/>
  <p:tag name="KSO_WM_UNIT_LAYERLEVEL" val="1"/>
  <p:tag name="KSO_WM_TAG_VERSION" val="1.0"/>
  <p:tag name="KSO_WM_BEAUTIFY_FLAG" val="#wm#"/>
  <p:tag name="KSO_WM_DIAGRAM_GROUP_CODE" val="l1-1"/>
  <p:tag name="KSO_WM_UNIT_TYPE" val="i"/>
  <p:tag name="KSO_WM_UNIT_INDEX" val="2"/>
  <p:tag name="KSO_WM_TEMPLATE_CATEGORY" val="custom"/>
  <p:tag name="KSO_WM_TEMPLATE_INDEX" val="20186341"/>
  <p:tag name="KSO_WM_UNIT_FILL_FORE_SCHEMECOLOR_INDEX" val="5"/>
  <p:tag name="KSO_WM_UNIT_FILL_TYPE" val="1"/>
  <p:tag name="KSO_WM_UNIT_TEXT_FILL_FORE_SCHEMECOLOR_INDEX" val="2"/>
  <p:tag name="KSO_WM_UNIT_TEXT_FILL_TYPE" val="1"/>
  <p:tag name="KSO_WM_UNIT_USESOURCEFORMAT_APPLY" val="1"/>
</p:tagLst>
</file>

<file path=ppt/tags/tag311.xml><?xml version="1.0" encoding="utf-8"?>
<p:tagLst xmlns:p="http://schemas.openxmlformats.org/presentationml/2006/main">
  <p:tag name="KSO_WM_TAG_VERSION" val="1.0"/>
  <p:tag name="KSO_WM_TEMPLATE_CATEGORY" val="custom"/>
  <p:tag name="KSO_WM_TEMPLATE_INDEX" val="20186341"/>
  <p:tag name="KSO_WM_UNIT_TYPE" val="a"/>
  <p:tag name="KSO_WM_UNIT_INDEX" val="1"/>
  <p:tag name="KSO_WM_UNIT_ID" val="custom20186341_4*a*1"/>
  <p:tag name="KSO_WM_UNIT_LAYERLEVEL" val="1"/>
  <p:tag name="KSO_WM_UNIT_VALUE" val="7"/>
  <p:tag name="KSO_WM_UNIT_ISCONTENTSTITLE" val="1"/>
  <p:tag name="KSO_WM_UNIT_HIGHLIGHT" val="0"/>
  <p:tag name="KSO_WM_UNIT_COMPATIBLE" val="0"/>
  <p:tag name="KSO_WM_BEAUTIFY_FLAG" val="#wm#"/>
  <p:tag name="KSO_WM_UNIT_PRESET_TEXT" val="目录"/>
  <p:tag name="KSO_WM_UNIT_NOCLEAR" val="0"/>
  <p:tag name="KSO_WM_UNIT_DIAGRAM_ISNUMVISUAL" val="0"/>
  <p:tag name="KSO_WM_UNIT_DIAGRAM_ISREFERUNIT" val="0"/>
  <p:tag name="KSO_WM_DIAGRAM_GROUP_CODE" val="l1-1"/>
  <p:tag name="KSO_WM_UNIT_TEXT_FILL_FORE_SCHEMECOLOR_INDEX" val="5"/>
  <p:tag name="KSO_WM_UNIT_TEXT_FILL_TYPE" val="1"/>
  <p:tag name="KSO_WM_UNIT_USESOURCEFORMAT_APPLY" val="1"/>
</p:tagLst>
</file>

<file path=ppt/tags/tag312.xml><?xml version="1.0" encoding="utf-8"?>
<p:tagLst xmlns:p="http://schemas.openxmlformats.org/presentationml/2006/main">
  <p:tag name="KSO_WM_TEMPLATE_INDEX" val="20186341"/>
  <p:tag name="KSO_WM_TAG_VERSION" val="1.0"/>
  <p:tag name="KSO_WM_SLIDE_INDEX" val="4"/>
  <p:tag name="KSO_WM_SLIDE_ITEM_CNT" val="4"/>
  <p:tag name="KSO_WM_SLIDE_LAYOUT" val="a_l"/>
  <p:tag name="KSO_WM_SLIDE_LAYOUT_CNT" val="1_1"/>
  <p:tag name="KSO_WM_SLIDE_TYPE" val="contents"/>
  <p:tag name="KSO_WM_SLIDE_SUBTYPE" val="diag"/>
  <p:tag name="KSO_WM_BEAUTIFY_FLAG" val="#wm#"/>
  <p:tag name="KSO_WM_TEMPLATE_CATEGORY" val="custom"/>
  <p:tag name="KSO_WM_SLIDE_ID" val="custom20186341_4"/>
  <p:tag name="KSO_WM_TEMPLATE_SUBCATEGORY" val="0"/>
  <p:tag name="KSO_WM_DIAGRAM_GROUP_CODE" val="l1-1"/>
  <p:tag name="KSO_WM_SLIDE_DIAGTYPE" val="l"/>
</p:tagLst>
</file>

<file path=ppt/tags/tag313.xml><?xml version="1.0" encoding="utf-8"?>
<p:tagLst xmlns:p="http://schemas.openxmlformats.org/presentationml/2006/main">
  <p:tag name="KSO_WM_TEMPLATE_CATEGORY" val="custom"/>
  <p:tag name="KSO_WM_TEMPLATE_INDEX" val="20186341"/>
  <p:tag name="KSO_WM_UNIT_TYPE" val="a"/>
  <p:tag name="KSO_WM_UNIT_INDEX" val="1"/>
  <p:tag name="KSO_WM_UNIT_ID" val="custom20186341_12*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14.xml><?xml version="1.0" encoding="utf-8"?>
<p:tagLst xmlns:p="http://schemas.openxmlformats.org/presentationml/2006/main">
  <p:tag name="KSO_WM_BEAUTIFY_FLAG" val="#wm#"/>
  <p:tag name="KSO_WM_TEMPLATE_CATEGORY" val="custom"/>
  <p:tag name="KSO_WM_TEMPLATE_INDEX" val="20186341"/>
</p:tagLst>
</file>

<file path=ppt/tags/tag315.xml><?xml version="1.0" encoding="utf-8"?>
<p:tagLst xmlns:p="http://schemas.openxmlformats.org/presentationml/2006/main">
  <p:tag name="KSO_WM_TEMPLATE_CATEGORY" val="custom"/>
  <p:tag name="KSO_WM_TEMPLATE_INDEX" val="20186341"/>
  <p:tag name="KSO_WM_UNIT_TYPE" val="a"/>
  <p:tag name="KSO_WM_UNIT_INDEX" val="1"/>
  <p:tag name="KSO_WM_UNIT_ID" val="custom20186341_12*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16.xml><?xml version="1.0" encoding="utf-8"?>
<p:tagLst xmlns:p="http://schemas.openxmlformats.org/presentationml/2006/main">
  <p:tag name="KSO_WM_BEAUTIFY_FLAG" val="#wm#"/>
  <p:tag name="KSO_WM_TEMPLATE_CATEGORY" val="custom"/>
  <p:tag name="KSO_WM_TEMPLATE_INDEX" val="20186341"/>
</p:tagLst>
</file>

<file path=ppt/tags/tag317.xml><?xml version="1.0" encoding="utf-8"?>
<p:tagLst xmlns:p="http://schemas.openxmlformats.org/presentationml/2006/main">
  <p:tag name="KSO_WM_TEMPLATE_CATEGORY" val="custom"/>
  <p:tag name="KSO_WM_TEMPLATE_INDEX" val="20186341"/>
  <p:tag name="KSO_WM_UNIT_TYPE" val="a"/>
  <p:tag name="KSO_WM_UNIT_INDEX" val="1"/>
  <p:tag name="KSO_WM_UNIT_ID" val="custom20186341_12*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18.xml><?xml version="1.0" encoding="utf-8"?>
<p:tagLst xmlns:p="http://schemas.openxmlformats.org/presentationml/2006/main">
  <p:tag name="KSO_WM_BEAUTIFY_FLAG" val="#wm#"/>
  <p:tag name="KSO_WM_TEMPLATE_CATEGORY" val="custom"/>
  <p:tag name="KSO_WM_TEMPLATE_INDEX" val="20186341"/>
</p:tagLst>
</file>

<file path=ppt/tags/tag319.xml><?xml version="1.0" encoding="utf-8"?>
<p:tagLst xmlns:p="http://schemas.openxmlformats.org/presentationml/2006/main">
  <p:tag name="KSO_WM_TEMPLATE_CATEGORY" val="custom"/>
  <p:tag name="KSO_WM_TEMPLATE_INDEX" val="20186341"/>
  <p:tag name="KSO_WM_UNIT_TYPE" val="a"/>
  <p:tag name="KSO_WM_UNIT_INDEX" val="1"/>
  <p:tag name="KSO_WM_UNIT_ID" val="custom20186341_12*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ID" val="custom20186341_12"/>
  <p:tag name="KSO_WM_SLIDE_TYPE" val="text"/>
  <p:tag name="KSO_WM_SLIDE_SUBTYPE" val="pureTxt"/>
  <p:tag name="KSO_WM_SLIDE_ITEM_CNT" val="0"/>
  <p:tag name="KSO_WM_SLIDE_INDEX" val="12"/>
  <p:tag name="KSO_WM_SLIDE_SIZE" val="823*440"/>
  <p:tag name="KSO_WM_SLIDE_POSITION" val="68*46"/>
  <p:tag name="KSO_WM_TAG_VERSION" val="1.0"/>
  <p:tag name="KSO_WM_BEAUTIFY_FLAG" val="#wm#"/>
  <p:tag name="KSO_WM_TEMPLATE_CATEGORY" val="custom"/>
  <p:tag name="KSO_WM_TEMPLATE_INDEX" val="20186341"/>
  <p:tag name="KSO_WM_SLIDE_LAYOUT" val="a_f"/>
  <p:tag name="KSO_WM_SLIDE_LAYOUT_CNT" val="1_2"/>
  <p:tag name="KSO_WM_TEMPLATE_SUBCATEGORY" val="0"/>
</p:tagLst>
</file>

<file path=ppt/tags/tag321.xml><?xml version="1.0" encoding="utf-8"?>
<p:tagLst xmlns:p="http://schemas.openxmlformats.org/presentationml/2006/main">
  <p:tag name="KSO_WM_TEMPLATE_CATEGORY" val="custom"/>
  <p:tag name="KSO_WM_TEMPLATE_INDEX" val="20186341"/>
  <p:tag name="KSO_WM_TAG_VERSION" val="1.0"/>
  <p:tag name="KSO_WM_UNIT_TYPE" val="a"/>
  <p:tag name="KSO_WM_UNIT_INDEX" val="1"/>
  <p:tag name="KSO_WM_UNIT_ID" val="custom20186341_21*a*1"/>
  <p:tag name="KSO_WM_UNIT_LAYERLEVEL" val="1"/>
  <p:tag name="KSO_WM_UNIT_VALUE" val="24"/>
  <p:tag name="KSO_WM_UNIT_ISCONTENTSTITLE" val="0"/>
  <p:tag name="KSO_WM_UNIT_HIGHLIGHT" val="0"/>
  <p:tag name="KSO_WM_UNIT_COMPATIBLE" val="0"/>
  <p:tag name="KSO_WM_BEAUTIFY_FLAG" val="#wm#"/>
  <p:tag name="KSO_WM_UNIT_PRESET_TEXT" val="Thanks"/>
  <p:tag name="KSO_WM_UNIT_NOCLEAR" val="1"/>
  <p:tag name="KSO_WM_UNIT_DIAGRAM_ISNUMVISUAL" val="0"/>
  <p:tag name="KSO_WM_UNIT_DIAGRAM_ISREFERUNIT" val="0"/>
  <p:tag name="KSO_WM_UNIT_ISNUMDGMTITLE" val="0"/>
</p:tagLst>
</file>

<file path=ppt/tags/tag322.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12"/>
  <p:tag name="KSO_WM_UNIT_HIGHLIGHT" val="0"/>
  <p:tag name="KSO_WM_UNIT_COMPATIBLE" val="0"/>
  <p:tag name="KSO_WM_UNIT_DIAGRAM_ISNUMVISUAL" val="0"/>
  <p:tag name="KSO_WM_UNIT_DIAGRAM_ISREFERUNIT" val="0"/>
  <p:tag name="KSO_WM_UNIT_TYPE" val="b"/>
  <p:tag name="KSO_WM_UNIT_INDEX" val="1"/>
  <p:tag name="KSO_WM_UNIT_ID" val="custom20186341_21*b*1"/>
  <p:tag name="KSO_WM_TEMPLATE_CATEGORY" val="custom"/>
  <p:tag name="KSO_WM_TEMPLATE_INDEX" val="20186341"/>
  <p:tag name="KSO_WM_UNIT_LAYERLEVEL" val="1"/>
  <p:tag name="KSO_WM_TAG_VERSION" val="1.0"/>
  <p:tag name="KSO_WM_BEAUTIFY_FLAG" val="#wm#"/>
</p:tagLst>
</file>

<file path=ppt/tags/tag323.xml><?xml version="1.0" encoding="utf-8"?>
<p:tagLst xmlns:p="http://schemas.openxmlformats.org/presentationml/2006/main">
  <p:tag name="KSO_WM_TEMPLATE_CATEGORY" val="custom"/>
  <p:tag name="KSO_WM_TEMPLATE_INDEX" val="20186341"/>
  <p:tag name="KSO_WM_TAG_VERSION" val="1.0"/>
  <p:tag name="KSO_WM_SLIDE_ID" val="custom20186341_21"/>
  <p:tag name="KSO_WM_SLIDE_INDEX" val="21"/>
  <p:tag name="KSO_WM_SLIDE_ITEM_CNT" val="0"/>
  <p:tag name="KSO_WM_SLIDE_LAYOUT" val="a_b"/>
  <p:tag name="KSO_WM_SLIDE_LAYOUT_CNT" val="1_1"/>
  <p:tag name="KSO_WM_SLIDE_TYPE" val="endPage"/>
  <p:tag name="KSO_WM_SLIDE_SUBTYPE" val="pureTxt"/>
  <p:tag name="KSO_WM_BEAUTIFY_FLAG" val="#wm#"/>
  <p:tag name="KSO_WM_TEMPLATE_SUBCATEGORY" val="17"/>
  <p:tag name="KSO_WM_TEMPLATE_MASTER_TYPE" val="1"/>
  <p:tag name="KSO_WM_TEMPLATE_COLOR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1"/>
  <p:tag name="KSO_WM_UNIT_LAYERLEVEL" val="1"/>
  <p:tag name="KSO_WM_TAG_VERSION" val="1.0"/>
  <p:tag name="KSO_WM_BEAUTIFY_FLAG" val="#wm#"/>
  <p:tag name="KSO_WM_UNIT_TYPE" val="i"/>
  <p:tag name="KSO_WM_UNIT_INDEX"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2"/>
  <p:tag name="KSO_WM_UNIT_LAYERLEVEL" val="1"/>
  <p:tag name="KSO_WM_TAG_VERSION" val="1.0"/>
  <p:tag name="KSO_WM_BEAUTIFY_FLAG" val="#wm#"/>
  <p:tag name="KSO_WM_UNIT_TYPE" val="i"/>
  <p:tag name="KSO_WM_UNIT_INDEX"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2"/>
  <p:tag name="KSO_WM_UNIT_LAYERLEVEL" val="1"/>
  <p:tag name="KSO_WM_TAG_VERSION" val="1.0"/>
  <p:tag name="KSO_WM_BEAUTIFY_FLAG" val="#wm#"/>
  <p:tag name="KSO_WM_UNIT_TYPE" val="i"/>
  <p:tag name="KSO_WM_UNIT_INDEX" val="2"/>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i*1"/>
  <p:tag name="KSO_WM_UNIT_LAYERLEVEL" val="1"/>
  <p:tag name="KSO_WM_TAG_VERSION" val="1.0"/>
  <p:tag name="KSO_WM_BEAUTIFY_FLAG" val="#wm#"/>
  <p:tag name="KSO_WM_UNIT_TYPE" val="i"/>
  <p:tag name="KSO_WM_UNIT_INDEX"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i*2"/>
  <p:tag name="KSO_WM_UNIT_LAYERLEVEL" val="1"/>
  <p:tag name="KSO_WM_TAG_VERSION" val="1.0"/>
  <p:tag name="KSO_WM_BEAUTIFY_FLAG" val="#wm#"/>
  <p:tag name="KSO_WM_UNIT_TYPE" val="i"/>
  <p:tag name="KSO_WM_UNIT_INDEX" val="2"/>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i*1"/>
  <p:tag name="KSO_WM_UNIT_LAYERLEVEL" val="1"/>
  <p:tag name="KSO_WM_TAG_VERSION" val="1.0"/>
  <p:tag name="KSO_WM_BEAUTIFY_FLAG" val="#wm#"/>
  <p:tag name="KSO_WM_UNIT_TYPE" val="i"/>
  <p:tag name="KSO_WM_UNIT_INDEX"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i*2"/>
  <p:tag name="KSO_WM_UNIT_LAYERLEVEL" val="1"/>
  <p:tag name="KSO_WM_TAG_VERSION" val="1.0"/>
  <p:tag name="KSO_WM_BEAUTIFY_FLAG" val="#wm#"/>
  <p:tag name="KSO_WM_UNIT_TYPE" val="i"/>
  <p:tag name="KSO_WM_UNIT_INDEX" val="2"/>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i*1"/>
  <p:tag name="KSO_WM_UNIT_LAYERLEVEL" val="1"/>
  <p:tag name="KSO_WM_TAG_VERSION" val="1.0"/>
  <p:tag name="KSO_WM_BEAUTIFY_FLAG" val="#wm#"/>
  <p:tag name="KSO_WM_UNIT_TYPE" val="i"/>
  <p:tag name="KSO_WM_UNIT_INDEX"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i*2"/>
  <p:tag name="KSO_WM_UNIT_LAYERLEVEL" val="1"/>
  <p:tag name="KSO_WM_TAG_VERSION" val="1.0"/>
  <p:tag name="KSO_WM_BEAUTIFY_FLAG" val="#wm#"/>
  <p:tag name="KSO_WM_UNIT_TYPE" val="i"/>
  <p:tag name="KSO_WM_UNIT_INDEX"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6341"/>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6341"/>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8.xml><?xml version="1.0" encoding="utf-8"?>
<p:tagLst xmlns:p="http://schemas.openxmlformats.org/presentationml/2006/main">
  <p:tag name="KSO_WM_TEMPLATE_CATEGORY" val="custom"/>
  <p:tag name="KSO_WM_TEMPLATE_INDEX" val="20186341"/>
  <p:tag name="KSO_WM_TAG_VERSION" val="1.0"/>
  <p:tag name="KSO_WM_TEMPLATE_THUMBS_INDEX" val="1、6、7、8、11、13、14、16、17、18、19"/>
  <p:tag name="KSO_WM_BEAUTIFY_FLAG" val="#wm#"/>
  <p:tag name="KSO_WM_TEMPLATE_TOPIC_ID" val="2869567"/>
  <p:tag name="KSO_WM_TEMPLATE_OUTLINE_ID" val="6"/>
  <p:tag name="KSO_WM_TEMPLATE_SCENE_ID" val="1"/>
  <p:tag name="KSO_WM_TEMPLATE_JOB_ID" val="6"/>
  <p:tag name="KSO_WM_TEMPLATE_TOPIC_DEFAULT" val="0"/>
  <p:tag name="KSO_WM_TEMPLATE_SUBCATEGORY" val="0"/>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heme/theme1.xml><?xml version="1.0" encoding="utf-8"?>
<a:theme xmlns:a="http://schemas.openxmlformats.org/drawingml/2006/main" name="2_Office 主题​​">
  <a:themeElements>
    <a:clrScheme name="自定义 19">
      <a:dk1>
        <a:srgbClr val="000000"/>
      </a:dk1>
      <a:lt1>
        <a:sysClr val="window" lastClr="FFFFFF"/>
      </a:lt1>
      <a:dk2>
        <a:srgbClr val="D5EEF7"/>
      </a:dk2>
      <a:lt2>
        <a:srgbClr val="FFFFFF"/>
      </a:lt2>
      <a:accent1>
        <a:srgbClr val="2EAADA"/>
      </a:accent1>
      <a:accent2>
        <a:srgbClr val="00BAC6"/>
      </a:accent2>
      <a:accent3>
        <a:srgbClr val="AAE2E8"/>
      </a:accent3>
      <a:accent4>
        <a:srgbClr val="A1D8CC"/>
      </a:accent4>
      <a:accent5>
        <a:srgbClr val="C4D9D8"/>
      </a:accent5>
      <a:accent6>
        <a:srgbClr val="B9DCB5"/>
      </a:accent6>
      <a:hlink>
        <a:srgbClr val="658BD5"/>
      </a:hlink>
      <a:folHlink>
        <a:srgbClr val="A16AA5"/>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12">
      <a:dk1>
        <a:srgbClr val="000000"/>
      </a:dk1>
      <a:lt1>
        <a:srgbClr val="FFFFFF"/>
      </a:lt1>
      <a:dk2>
        <a:srgbClr val="CEE9EC"/>
      </a:dk2>
      <a:lt2>
        <a:srgbClr val="FFFFFF"/>
      </a:lt2>
      <a:accent1>
        <a:srgbClr val="2EAADA"/>
      </a:accent1>
      <a:accent2>
        <a:srgbClr val="3BBED8"/>
      </a:accent2>
      <a:accent3>
        <a:srgbClr val="3ECCC4"/>
      </a:accent3>
      <a:accent4>
        <a:srgbClr val="41D59E"/>
      </a:accent4>
      <a:accent5>
        <a:srgbClr val="6BDC72"/>
      </a:accent5>
      <a:accent6>
        <a:srgbClr val="AAD941"/>
      </a:accent6>
      <a:hlink>
        <a:srgbClr val="658BD5"/>
      </a:hlink>
      <a:folHlink>
        <a:srgbClr val="9F67A3"/>
      </a:folHlink>
    </a:clrScheme>
    <a:fontScheme name="渐变、商务风、小清新、简约">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1608</Words>
  <Application>WPS 演示</Application>
  <PresentationFormat>宽屏</PresentationFormat>
  <Paragraphs>60</Paragraphs>
  <Slides>7</Slides>
  <Notes>0</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7</vt:i4>
      </vt:variant>
    </vt:vector>
  </HeadingPairs>
  <TitlesOfParts>
    <vt:vector size="17" baseType="lpstr">
      <vt:lpstr>Arial</vt:lpstr>
      <vt:lpstr>宋体</vt:lpstr>
      <vt:lpstr>Wingdings</vt:lpstr>
      <vt:lpstr>微软雅黑</vt:lpstr>
      <vt:lpstr>汉仪旗黑-85S</vt:lpstr>
      <vt:lpstr>Arial Unicode MS</vt:lpstr>
      <vt:lpstr>黑体</vt:lpstr>
      <vt:lpstr>Calibri</vt:lpstr>
      <vt:lpstr>2_Office 主题​​</vt:lpstr>
      <vt:lpstr>1_Office 主题​​</vt:lpstr>
      <vt:lpstr>职业技能等级证书信息管理服务平台</vt:lpstr>
      <vt:lpstr>PowerPoint 演示文稿</vt:lpstr>
      <vt:lpstr>PowerPoint 演示文稿</vt:lpstr>
      <vt:lpstr>PowerPoint 演示文稿</vt:lpstr>
      <vt:lpstr>PowerPoint 演示文稿</vt:lpstr>
      <vt:lpstr>PowerPoint 演示文稿</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aaa</cp:lastModifiedBy>
  <cp:revision>45</cp:revision>
  <dcterms:created xsi:type="dcterms:W3CDTF">2019-07-04T08:41:00Z</dcterms:created>
  <dcterms:modified xsi:type="dcterms:W3CDTF">2020-09-15T05:04:39Z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